
<file path=[Content_Types].xml><?xml version="1.0" encoding="utf-8"?>
<Types xmlns="http://schemas.openxmlformats.org/package/2006/content-types">
  <Default Extension="fntdata" ContentType="application/x-fontdata"/>
  <Default Extension="gif" ContentType="image/gif"/>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51"/>
  </p:notesMasterIdLst>
  <p:sldIdLst>
    <p:sldId id="256" r:id="rId4"/>
    <p:sldId id="294" r:id="rId5"/>
    <p:sldId id="301" r:id="rId6"/>
    <p:sldId id="295" r:id="rId7"/>
    <p:sldId id="269" r:id="rId8"/>
    <p:sldId id="293" r:id="rId9"/>
    <p:sldId id="303" r:id="rId10"/>
    <p:sldId id="304" r:id="rId11"/>
    <p:sldId id="298" r:id="rId12"/>
    <p:sldId id="300" r:id="rId13"/>
    <p:sldId id="299" r:id="rId14"/>
    <p:sldId id="271" r:id="rId15"/>
    <p:sldId id="296" r:id="rId16"/>
    <p:sldId id="297" r:id="rId17"/>
    <p:sldId id="262" r:id="rId18"/>
    <p:sldId id="302" r:id="rId19"/>
    <p:sldId id="258" r:id="rId20"/>
    <p:sldId id="259" r:id="rId21"/>
    <p:sldId id="260" r:id="rId22"/>
    <p:sldId id="261" r:id="rId23"/>
    <p:sldId id="263" r:id="rId24"/>
    <p:sldId id="264" r:id="rId25"/>
    <p:sldId id="265" r:id="rId26"/>
    <p:sldId id="266" r:id="rId27"/>
    <p:sldId id="267" r:id="rId28"/>
    <p:sldId id="268" r:id="rId29"/>
    <p:sldId id="270" r:id="rId30"/>
    <p:sldId id="272"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Lst>
  <p:sldSz cx="9144000" cy="5143500" type="screen16x9"/>
  <p:notesSz cx="6858000" cy="9144000"/>
  <p:embeddedFontLst>
    <p:embeddedFont>
      <p:font typeface="Amatic SC" panose="00000500000000000000" pitchFamily="2" charset="-79"/>
      <p:regular r:id="rId52"/>
      <p:bold r:id="rId53"/>
    </p:embeddedFont>
    <p:embeddedFont>
      <p:font typeface="Avenir Next LT Pro" panose="020B0504020202020204" pitchFamily="34" charset="0"/>
      <p:regular r:id="rId54"/>
      <p:bold r:id="rId55"/>
      <p:italic r:id="rId56"/>
      <p:boldItalic r:id="rId57"/>
    </p:embeddedFont>
    <p:embeddedFont>
      <p:font typeface="Bree Serif" panose="020B0604020202020204" charset="0"/>
      <p:regular r:id="rId58"/>
    </p:embeddedFont>
    <p:embeddedFont>
      <p:font typeface="Calibri" panose="020F0502020204030204" pitchFamily="34" charset="0"/>
      <p:regular r:id="rId59"/>
      <p:bold r:id="rId60"/>
      <p:italic r:id="rId61"/>
      <p:boldItalic r:id="rId62"/>
    </p:embeddedFont>
    <p:embeddedFont>
      <p:font typeface="Didact Gothic" panose="00000500000000000000" pitchFamily="2" charset="0"/>
      <p:regular r:id="rId63"/>
    </p:embeddedFont>
    <p:embeddedFont>
      <p:font typeface="Impact" panose="020B0806030902050204" pitchFamily="34" charset="0"/>
      <p:regular r:id="rId64"/>
    </p:embeddedFont>
    <p:embeddedFont>
      <p:font typeface="Proxima Nova" panose="020B0604020202020204" charset="0"/>
      <p:regular r:id="rId65"/>
      <p:bold r:id="rId66"/>
      <p:italic r:id="rId67"/>
      <p:boldItalic r:id="rId68"/>
    </p:embeddedFont>
    <p:embeddedFont>
      <p:font typeface="Proxima Nova Semibold" panose="020B0604020202020204" charset="0"/>
      <p:regular r:id="rId69"/>
      <p:bold r:id="rId70"/>
      <p:boldItalic r:id="rId71"/>
    </p:embeddedFont>
    <p:embeddedFont>
      <p:font typeface="Roboto Black" panose="02000000000000000000" pitchFamily="2" charset="0"/>
      <p:bold r:id="rId72"/>
      <p:boldItalic r:id="rId73"/>
    </p:embeddedFont>
    <p:embeddedFont>
      <p:font typeface="Roboto Light" panose="02000000000000000000" pitchFamily="2" charset="0"/>
      <p:regular r:id="rId74"/>
      <p:bold r:id="rId75"/>
      <p:italic r:id="rId76"/>
      <p:boldItalic r:id="rId77"/>
    </p:embeddedFont>
    <p:embeddedFont>
      <p:font typeface="Roboto Medium" panose="02000000000000000000" pitchFamily="2" charset="0"/>
      <p:regular r:id="rId78"/>
      <p:bold r:id="rId79"/>
      <p:italic r:id="rId80"/>
      <p:boldItalic r:id="rId81"/>
    </p:embeddedFont>
    <p:embeddedFont>
      <p:font typeface="Roboto Mono Thin" panose="020B0604020202020204" charset="0"/>
      <p:regular r:id="rId82"/>
      <p:bold r:id="rId83"/>
      <p:italic r:id="rId84"/>
      <p:boldItalic r:id="rId85"/>
    </p:embeddedFont>
    <p:embeddedFont>
      <p:font typeface="Roboto Thin" panose="02000000000000000000" pitchFamily="2" charset="0"/>
      <p:regular r:id="rId86"/>
      <p:bold r:id="rId87"/>
      <p:italic r:id="rId88"/>
      <p:boldItalic r:id="rId89"/>
    </p:embeddedFont>
    <p:embeddedFont>
      <p:font typeface="Share Tech" panose="00000500000000000000" pitchFamily="2" charset="0"/>
      <p:regular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ção Predefinida" id="{6C378665-2791-4F29-95B7-4FDB41141F7D}">
          <p14:sldIdLst>
            <p14:sldId id="256"/>
            <p14:sldId id="294"/>
            <p14:sldId id="301"/>
            <p14:sldId id="295"/>
            <p14:sldId id="269"/>
            <p14:sldId id="293"/>
            <p14:sldId id="303"/>
            <p14:sldId id="304"/>
            <p14:sldId id="298"/>
            <p14:sldId id="300"/>
            <p14:sldId id="299"/>
            <p14:sldId id="271"/>
            <p14:sldId id="296"/>
            <p14:sldId id="297"/>
            <p14:sldId id="262"/>
            <p14:sldId id="302"/>
            <p14:sldId id="258"/>
            <p14:sldId id="259"/>
            <p14:sldId id="260"/>
            <p14:sldId id="261"/>
            <p14:sldId id="263"/>
            <p14:sldId id="264"/>
            <p14:sldId id="265"/>
            <p14:sldId id="266"/>
            <p14:sldId id="267"/>
            <p14:sldId id="268"/>
            <p14:sldId id="270"/>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2541"/>
    <a:srgbClr val="48FF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683395-09D1-4084-AD48-B87055B85A66}" v="48" dt="2022-06-22T23:09:19.441"/>
  </p1510:revLst>
</p1510:revInfo>
</file>

<file path=ppt/tableStyles.xml><?xml version="1.0" encoding="utf-8"?>
<a:tblStyleLst xmlns:a="http://schemas.openxmlformats.org/drawingml/2006/main" def="{E28737A6-F2E6-4205-AE6A-519E734AA0F7}">
  <a:tblStyle styleId="{E28737A6-F2E6-4205-AE6A-519E734AA0F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Estilo com Tema 1 - Destaqu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12.fntdata"/><Relationship Id="rId68" Type="http://schemas.openxmlformats.org/officeDocument/2006/relationships/font" Target="fonts/font17.fntdata"/><Relationship Id="rId84" Type="http://schemas.openxmlformats.org/officeDocument/2006/relationships/font" Target="fonts/font33.fntdata"/><Relationship Id="rId89" Type="http://schemas.openxmlformats.org/officeDocument/2006/relationships/font" Target="fonts/font38.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font" Target="fonts/font2.fntdata"/><Relationship Id="rId58" Type="http://schemas.openxmlformats.org/officeDocument/2006/relationships/font" Target="fonts/font7.fntdata"/><Relationship Id="rId74" Type="http://schemas.openxmlformats.org/officeDocument/2006/relationships/font" Target="fonts/font23.fntdata"/><Relationship Id="rId79" Type="http://schemas.openxmlformats.org/officeDocument/2006/relationships/font" Target="fonts/font28.fntdata"/><Relationship Id="rId5" Type="http://schemas.openxmlformats.org/officeDocument/2006/relationships/slide" Target="slides/slide2.xml"/><Relationship Id="rId90" Type="http://schemas.openxmlformats.org/officeDocument/2006/relationships/font" Target="fonts/font39.fntdata"/><Relationship Id="rId95" Type="http://schemas.microsoft.com/office/2016/11/relationships/changesInfo" Target="changesInfos/changesInfo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5.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font" Target="fonts/font29.fntdata"/><Relationship Id="rId85" Type="http://schemas.openxmlformats.org/officeDocument/2006/relationships/font" Target="fonts/font34.fntdata"/><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83" Type="http://schemas.openxmlformats.org/officeDocument/2006/relationships/font" Target="fonts/font32.fntdata"/><Relationship Id="rId88" Type="http://schemas.openxmlformats.org/officeDocument/2006/relationships/font" Target="fonts/font37.fntdata"/><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6.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font" Target="fonts/font30.fntdata"/><Relationship Id="rId86" Type="http://schemas.openxmlformats.org/officeDocument/2006/relationships/font" Target="fonts/font35.fntdata"/><Relationship Id="rId9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font" Target="fonts/font4.fntdata"/><Relationship Id="rId76" Type="http://schemas.openxmlformats.org/officeDocument/2006/relationships/font" Target="fonts/font25.fntdata"/><Relationship Id="rId7" Type="http://schemas.openxmlformats.org/officeDocument/2006/relationships/slide" Target="slides/slide4.xml"/><Relationship Id="rId71" Type="http://schemas.openxmlformats.org/officeDocument/2006/relationships/font" Target="fonts/font20.fntdata"/><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15.fntdata"/><Relationship Id="rId87" Type="http://schemas.openxmlformats.org/officeDocument/2006/relationships/font" Target="fonts/font36.fntdata"/><Relationship Id="rId61" Type="http://schemas.openxmlformats.org/officeDocument/2006/relationships/font" Target="fonts/font10.fntdata"/><Relationship Id="rId82" Type="http://schemas.openxmlformats.org/officeDocument/2006/relationships/font" Target="fonts/font31.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font" Target="fonts/font5.fntdata"/><Relationship Id="rId77" Type="http://schemas.openxmlformats.org/officeDocument/2006/relationships/font" Target="fonts/font2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ão Pedro de Noronha e Aragão" userId="3e7262fa-96d4-4136-917c-3f6927288669" providerId="ADAL" clId="{4A683395-09D1-4084-AD48-B87055B85A66}"/>
    <pc:docChg chg="undo redo custSel addSld delSld modSld sldOrd addSection delSection modSection">
      <pc:chgData name="João Pedro de Noronha e Aragão" userId="3e7262fa-96d4-4136-917c-3f6927288669" providerId="ADAL" clId="{4A683395-09D1-4084-AD48-B87055B85A66}" dt="2022-06-22T23:09:46.939" v="3002" actId="478"/>
      <pc:docMkLst>
        <pc:docMk/>
      </pc:docMkLst>
      <pc:sldChg chg="addSp delSp modSp mod">
        <pc:chgData name="João Pedro de Noronha e Aragão" userId="3e7262fa-96d4-4136-917c-3f6927288669" providerId="ADAL" clId="{4A683395-09D1-4084-AD48-B87055B85A66}" dt="2022-06-22T18:15:54.484" v="2480" actId="2711"/>
        <pc:sldMkLst>
          <pc:docMk/>
          <pc:sldMk cId="0" sldId="256"/>
        </pc:sldMkLst>
        <pc:spChg chg="add mod">
          <ac:chgData name="João Pedro de Noronha e Aragão" userId="3e7262fa-96d4-4136-917c-3f6927288669" providerId="ADAL" clId="{4A683395-09D1-4084-AD48-B87055B85A66}" dt="2022-06-22T18:15:45.797" v="2479" actId="2711"/>
          <ac:spMkLst>
            <pc:docMk/>
            <pc:sldMk cId="0" sldId="256"/>
            <ac:spMk id="107" creationId="{CF744313-7EB5-B9F1-F8F9-0361E014E49E}"/>
          </ac:spMkLst>
        </pc:spChg>
        <pc:spChg chg="mod">
          <ac:chgData name="João Pedro de Noronha e Aragão" userId="3e7262fa-96d4-4136-917c-3f6927288669" providerId="ADAL" clId="{4A683395-09D1-4084-AD48-B87055B85A66}" dt="2022-06-22T18:15:01.477" v="2477" actId="14100"/>
          <ac:spMkLst>
            <pc:docMk/>
            <pc:sldMk cId="0" sldId="256"/>
            <ac:spMk id="109" creationId="{00000000-0000-0000-0000-000000000000}"/>
          </ac:spMkLst>
        </pc:spChg>
        <pc:spChg chg="mod">
          <ac:chgData name="João Pedro de Noronha e Aragão" userId="3e7262fa-96d4-4136-917c-3f6927288669" providerId="ADAL" clId="{4A683395-09D1-4084-AD48-B87055B85A66}" dt="2022-06-22T18:15:54.484" v="2480" actId="2711"/>
          <ac:spMkLst>
            <pc:docMk/>
            <pc:sldMk cId="0" sldId="256"/>
            <ac:spMk id="110" creationId="{00000000-0000-0000-0000-000000000000}"/>
          </ac:spMkLst>
        </pc:spChg>
        <pc:spChg chg="del mod">
          <ac:chgData name="João Pedro de Noronha e Aragão" userId="3e7262fa-96d4-4136-917c-3f6927288669" providerId="ADAL" clId="{4A683395-09D1-4084-AD48-B87055B85A66}" dt="2022-06-22T16:05:30.090" v="274" actId="478"/>
          <ac:spMkLst>
            <pc:docMk/>
            <pc:sldMk cId="0" sldId="256"/>
            <ac:spMk id="202" creationId="{00000000-0000-0000-0000-000000000000}"/>
          </ac:spMkLst>
        </pc:spChg>
        <pc:spChg chg="del">
          <ac:chgData name="João Pedro de Noronha e Aragão" userId="3e7262fa-96d4-4136-917c-3f6927288669" providerId="ADAL" clId="{4A683395-09D1-4084-AD48-B87055B85A66}" dt="2022-06-22T16:05:28.953" v="273" actId="478"/>
          <ac:spMkLst>
            <pc:docMk/>
            <pc:sldMk cId="0" sldId="256"/>
            <ac:spMk id="203" creationId="{00000000-0000-0000-0000-000000000000}"/>
          </ac:spMkLst>
        </pc:spChg>
        <pc:spChg chg="del mod">
          <ac:chgData name="João Pedro de Noronha e Aragão" userId="3e7262fa-96d4-4136-917c-3f6927288669" providerId="ADAL" clId="{4A683395-09D1-4084-AD48-B87055B85A66}" dt="2022-06-22T16:05:27.652" v="272" actId="478"/>
          <ac:spMkLst>
            <pc:docMk/>
            <pc:sldMk cId="0" sldId="256"/>
            <ac:spMk id="204" creationId="{00000000-0000-0000-0000-000000000000}"/>
          </ac:spMkLst>
        </pc:spChg>
        <pc:spChg chg="del">
          <ac:chgData name="João Pedro de Noronha e Aragão" userId="3e7262fa-96d4-4136-917c-3f6927288669" providerId="ADAL" clId="{4A683395-09D1-4084-AD48-B87055B85A66}" dt="2022-06-22T16:05:37.635" v="276" actId="478"/>
          <ac:spMkLst>
            <pc:docMk/>
            <pc:sldMk cId="0" sldId="256"/>
            <ac:spMk id="205" creationId="{00000000-0000-0000-0000-000000000000}"/>
          </ac:spMkLst>
        </pc:spChg>
        <pc:spChg chg="del">
          <ac:chgData name="João Pedro de Noronha e Aragão" userId="3e7262fa-96d4-4136-917c-3f6927288669" providerId="ADAL" clId="{4A683395-09D1-4084-AD48-B87055B85A66}" dt="2022-06-22T16:05:36.730" v="275" actId="478"/>
          <ac:spMkLst>
            <pc:docMk/>
            <pc:sldMk cId="0" sldId="256"/>
            <ac:spMk id="206" creationId="{00000000-0000-0000-0000-000000000000}"/>
          </ac:spMkLst>
        </pc:spChg>
        <pc:spChg chg="del">
          <ac:chgData name="João Pedro de Noronha e Aragão" userId="3e7262fa-96d4-4136-917c-3f6927288669" providerId="ADAL" clId="{4A683395-09D1-4084-AD48-B87055B85A66}" dt="2022-06-22T16:05:40.914" v="279" actId="478"/>
          <ac:spMkLst>
            <pc:docMk/>
            <pc:sldMk cId="0" sldId="256"/>
            <ac:spMk id="207" creationId="{00000000-0000-0000-0000-000000000000}"/>
          </ac:spMkLst>
        </pc:spChg>
        <pc:spChg chg="del">
          <ac:chgData name="João Pedro de Noronha e Aragão" userId="3e7262fa-96d4-4136-917c-3f6927288669" providerId="ADAL" clId="{4A683395-09D1-4084-AD48-B87055B85A66}" dt="2022-06-22T16:05:41.522" v="280" actId="478"/>
          <ac:spMkLst>
            <pc:docMk/>
            <pc:sldMk cId="0" sldId="256"/>
            <ac:spMk id="208" creationId="{00000000-0000-0000-0000-000000000000}"/>
          </ac:spMkLst>
        </pc:spChg>
        <pc:spChg chg="del">
          <ac:chgData name="João Pedro de Noronha e Aragão" userId="3e7262fa-96d4-4136-917c-3f6927288669" providerId="ADAL" clId="{4A683395-09D1-4084-AD48-B87055B85A66}" dt="2022-06-22T16:05:38.666" v="277" actId="478"/>
          <ac:spMkLst>
            <pc:docMk/>
            <pc:sldMk cId="0" sldId="256"/>
            <ac:spMk id="209" creationId="{00000000-0000-0000-0000-000000000000}"/>
          </ac:spMkLst>
        </pc:spChg>
        <pc:spChg chg="del">
          <ac:chgData name="João Pedro de Noronha e Aragão" userId="3e7262fa-96d4-4136-917c-3f6927288669" providerId="ADAL" clId="{4A683395-09D1-4084-AD48-B87055B85A66}" dt="2022-06-22T16:05:40.049" v="278" actId="478"/>
          <ac:spMkLst>
            <pc:docMk/>
            <pc:sldMk cId="0" sldId="256"/>
            <ac:spMk id="210" creationId="{00000000-0000-0000-0000-000000000000}"/>
          </ac:spMkLst>
        </pc:spChg>
      </pc:sldChg>
      <pc:sldChg chg="addSp delSp modSp del mod ord modNotes">
        <pc:chgData name="João Pedro de Noronha e Aragão" userId="3e7262fa-96d4-4136-917c-3f6927288669" providerId="ADAL" clId="{4A683395-09D1-4084-AD48-B87055B85A66}" dt="2022-06-22T16:22:09.461" v="512" actId="2696"/>
        <pc:sldMkLst>
          <pc:docMk/>
          <pc:sldMk cId="0" sldId="257"/>
        </pc:sldMkLst>
        <pc:spChg chg="add del mod">
          <ac:chgData name="João Pedro de Noronha e Aragão" userId="3e7262fa-96d4-4136-917c-3f6927288669" providerId="ADAL" clId="{4A683395-09D1-4084-AD48-B87055B85A66}" dt="2022-06-22T16:16:46.463" v="446" actId="478"/>
          <ac:spMkLst>
            <pc:docMk/>
            <pc:sldMk cId="0" sldId="257"/>
            <ac:spMk id="3" creationId="{28BFA0D1-CFDD-0315-4794-E9B0DE88634A}"/>
          </ac:spMkLst>
        </pc:spChg>
        <pc:spChg chg="add del mod">
          <ac:chgData name="João Pedro de Noronha e Aragão" userId="3e7262fa-96d4-4136-917c-3f6927288669" providerId="ADAL" clId="{4A683395-09D1-4084-AD48-B87055B85A66}" dt="2022-06-22T16:16:50.801" v="448" actId="478"/>
          <ac:spMkLst>
            <pc:docMk/>
            <pc:sldMk cId="0" sldId="257"/>
            <ac:spMk id="5" creationId="{CB98ADE8-9AB3-E770-9051-BB469F811458}"/>
          </ac:spMkLst>
        </pc:spChg>
        <pc:spChg chg="add del mod">
          <ac:chgData name="João Pedro de Noronha e Aragão" userId="3e7262fa-96d4-4136-917c-3f6927288669" providerId="ADAL" clId="{4A683395-09D1-4084-AD48-B87055B85A66}" dt="2022-06-22T16:16:54.207" v="450" actId="478"/>
          <ac:spMkLst>
            <pc:docMk/>
            <pc:sldMk cId="0" sldId="257"/>
            <ac:spMk id="7" creationId="{261BCB46-DCFA-0E6D-C256-19836A54EF46}"/>
          </ac:spMkLst>
        </pc:spChg>
        <pc:spChg chg="add del mod">
          <ac:chgData name="João Pedro de Noronha e Aragão" userId="3e7262fa-96d4-4136-917c-3f6927288669" providerId="ADAL" clId="{4A683395-09D1-4084-AD48-B87055B85A66}" dt="2022-06-22T16:16:56.929" v="452" actId="478"/>
          <ac:spMkLst>
            <pc:docMk/>
            <pc:sldMk cId="0" sldId="257"/>
            <ac:spMk id="9" creationId="{C254F226-5B9A-73B4-7DF3-1B915D0685E9}"/>
          </ac:spMkLst>
        </pc:spChg>
        <pc:spChg chg="add del mod">
          <ac:chgData name="João Pedro de Noronha e Aragão" userId="3e7262fa-96d4-4136-917c-3f6927288669" providerId="ADAL" clId="{4A683395-09D1-4084-AD48-B87055B85A66}" dt="2022-06-22T16:16:59.072" v="454" actId="478"/>
          <ac:spMkLst>
            <pc:docMk/>
            <pc:sldMk cId="0" sldId="257"/>
            <ac:spMk id="11" creationId="{0F031EEB-1466-A4E2-9F20-A5E87CA243BD}"/>
          </ac:spMkLst>
        </pc:spChg>
        <pc:spChg chg="add del mod">
          <ac:chgData name="João Pedro de Noronha e Aragão" userId="3e7262fa-96d4-4136-917c-3f6927288669" providerId="ADAL" clId="{4A683395-09D1-4084-AD48-B87055B85A66}" dt="2022-06-22T16:17:03.216" v="456" actId="478"/>
          <ac:spMkLst>
            <pc:docMk/>
            <pc:sldMk cId="0" sldId="257"/>
            <ac:spMk id="13" creationId="{A4B89250-534D-FE86-AB11-3B0B49EE88F6}"/>
          </ac:spMkLst>
        </pc:spChg>
        <pc:spChg chg="del">
          <ac:chgData name="João Pedro de Noronha e Aragão" userId="3e7262fa-96d4-4136-917c-3f6927288669" providerId="ADAL" clId="{4A683395-09D1-4084-AD48-B87055B85A66}" dt="2022-06-22T16:17:00.674" v="455" actId="478"/>
          <ac:spMkLst>
            <pc:docMk/>
            <pc:sldMk cId="0" sldId="257"/>
            <ac:spMk id="219" creationId="{00000000-0000-0000-0000-000000000000}"/>
          </ac:spMkLst>
        </pc:spChg>
        <pc:spChg chg="del">
          <ac:chgData name="João Pedro de Noronha e Aragão" userId="3e7262fa-96d4-4136-917c-3f6927288669" providerId="ADAL" clId="{4A683395-09D1-4084-AD48-B87055B85A66}" dt="2022-06-22T16:16:58.354" v="453" actId="478"/>
          <ac:spMkLst>
            <pc:docMk/>
            <pc:sldMk cId="0" sldId="257"/>
            <ac:spMk id="221" creationId="{00000000-0000-0000-0000-000000000000}"/>
          </ac:spMkLst>
        </pc:spChg>
        <pc:spChg chg="del">
          <ac:chgData name="João Pedro de Noronha e Aragão" userId="3e7262fa-96d4-4136-917c-3f6927288669" providerId="ADAL" clId="{4A683395-09D1-4084-AD48-B87055B85A66}" dt="2022-06-22T16:16:56.138" v="451" actId="478"/>
          <ac:spMkLst>
            <pc:docMk/>
            <pc:sldMk cId="0" sldId="257"/>
            <ac:spMk id="223" creationId="{00000000-0000-0000-0000-000000000000}"/>
          </ac:spMkLst>
        </pc:spChg>
        <pc:spChg chg="del">
          <ac:chgData name="João Pedro de Noronha e Aragão" userId="3e7262fa-96d4-4136-917c-3f6927288669" providerId="ADAL" clId="{4A683395-09D1-4084-AD48-B87055B85A66}" dt="2022-06-22T16:16:43.977" v="445" actId="478"/>
          <ac:spMkLst>
            <pc:docMk/>
            <pc:sldMk cId="0" sldId="257"/>
            <ac:spMk id="225" creationId="{00000000-0000-0000-0000-000000000000}"/>
          </ac:spMkLst>
        </pc:spChg>
        <pc:spChg chg="del">
          <ac:chgData name="João Pedro de Noronha e Aragão" userId="3e7262fa-96d4-4136-917c-3f6927288669" providerId="ADAL" clId="{4A683395-09D1-4084-AD48-B87055B85A66}" dt="2022-06-22T16:16:48.378" v="447" actId="478"/>
          <ac:spMkLst>
            <pc:docMk/>
            <pc:sldMk cId="0" sldId="257"/>
            <ac:spMk id="227" creationId="{00000000-0000-0000-0000-000000000000}"/>
          </ac:spMkLst>
        </pc:spChg>
        <pc:spChg chg="del">
          <ac:chgData name="João Pedro de Noronha e Aragão" userId="3e7262fa-96d4-4136-917c-3f6927288669" providerId="ADAL" clId="{4A683395-09D1-4084-AD48-B87055B85A66}" dt="2022-06-22T16:16:52.674" v="449" actId="478"/>
          <ac:spMkLst>
            <pc:docMk/>
            <pc:sldMk cId="0" sldId="257"/>
            <ac:spMk id="229" creationId="{00000000-0000-0000-0000-000000000000}"/>
          </ac:spMkLst>
        </pc:spChg>
        <pc:spChg chg="mod">
          <ac:chgData name="João Pedro de Noronha e Aragão" userId="3e7262fa-96d4-4136-917c-3f6927288669" providerId="ADAL" clId="{4A683395-09D1-4084-AD48-B87055B85A66}" dt="2022-06-22T16:13:06.409" v="342" actId="20577"/>
          <ac:spMkLst>
            <pc:docMk/>
            <pc:sldMk cId="0" sldId="257"/>
            <ac:spMk id="231" creationId="{00000000-0000-0000-0000-000000000000}"/>
          </ac:spMkLst>
        </pc:spChg>
        <pc:spChg chg="mod">
          <ac:chgData name="João Pedro de Noronha e Aragão" userId="3e7262fa-96d4-4136-917c-3f6927288669" providerId="ADAL" clId="{4A683395-09D1-4084-AD48-B87055B85A66}" dt="2022-06-22T16:13:24.385" v="356" actId="20577"/>
          <ac:spMkLst>
            <pc:docMk/>
            <pc:sldMk cId="0" sldId="257"/>
            <ac:spMk id="232" creationId="{00000000-0000-0000-0000-000000000000}"/>
          </ac:spMkLst>
        </pc:spChg>
        <pc:spChg chg="mod">
          <ac:chgData name="João Pedro de Noronha e Aragão" userId="3e7262fa-96d4-4136-917c-3f6927288669" providerId="ADAL" clId="{4A683395-09D1-4084-AD48-B87055B85A66}" dt="2022-06-22T16:13:56.232" v="366" actId="20577"/>
          <ac:spMkLst>
            <pc:docMk/>
            <pc:sldMk cId="0" sldId="257"/>
            <ac:spMk id="233" creationId="{00000000-0000-0000-0000-000000000000}"/>
          </ac:spMkLst>
        </pc:spChg>
        <pc:spChg chg="mod">
          <ac:chgData name="João Pedro de Noronha e Aragão" userId="3e7262fa-96d4-4136-917c-3f6927288669" providerId="ADAL" clId="{4A683395-09D1-4084-AD48-B87055B85A66}" dt="2022-06-22T16:14:13.905" v="386" actId="20577"/>
          <ac:spMkLst>
            <pc:docMk/>
            <pc:sldMk cId="0" sldId="257"/>
            <ac:spMk id="234" creationId="{00000000-0000-0000-0000-000000000000}"/>
          </ac:spMkLst>
        </pc:spChg>
        <pc:spChg chg="mod">
          <ac:chgData name="João Pedro de Noronha e Aragão" userId="3e7262fa-96d4-4136-917c-3f6927288669" providerId="ADAL" clId="{4A683395-09D1-4084-AD48-B87055B85A66}" dt="2022-06-22T16:14:25.391" v="389" actId="20577"/>
          <ac:spMkLst>
            <pc:docMk/>
            <pc:sldMk cId="0" sldId="257"/>
            <ac:spMk id="235" creationId="{00000000-0000-0000-0000-000000000000}"/>
          </ac:spMkLst>
        </pc:spChg>
        <pc:spChg chg="mod">
          <ac:chgData name="João Pedro de Noronha e Aragão" userId="3e7262fa-96d4-4136-917c-3f6927288669" providerId="ADAL" clId="{4A683395-09D1-4084-AD48-B87055B85A66}" dt="2022-06-22T16:14:31.800" v="392" actId="20577"/>
          <ac:spMkLst>
            <pc:docMk/>
            <pc:sldMk cId="0" sldId="257"/>
            <ac:spMk id="236" creationId="{00000000-0000-0000-0000-000000000000}"/>
          </ac:spMkLst>
        </pc:spChg>
      </pc:sldChg>
      <pc:sldChg chg="modSp mod ord modNotes">
        <pc:chgData name="João Pedro de Noronha e Aragão" userId="3e7262fa-96d4-4136-917c-3f6927288669" providerId="ADAL" clId="{4A683395-09D1-4084-AD48-B87055B85A66}" dt="2022-06-22T18:35:48.503" v="2816" actId="20577"/>
        <pc:sldMkLst>
          <pc:docMk/>
          <pc:sldMk cId="0" sldId="258"/>
        </pc:sldMkLst>
        <pc:spChg chg="mod">
          <ac:chgData name="João Pedro de Noronha e Aragão" userId="3e7262fa-96d4-4136-917c-3f6927288669" providerId="ADAL" clId="{4A683395-09D1-4084-AD48-B87055B85A66}" dt="2022-06-22T18:35:34.280" v="2812" actId="403"/>
          <ac:spMkLst>
            <pc:docMk/>
            <pc:sldMk cId="0" sldId="258"/>
            <ac:spMk id="262" creationId="{00000000-0000-0000-0000-000000000000}"/>
          </ac:spMkLst>
        </pc:spChg>
        <pc:spChg chg="mod">
          <ac:chgData name="João Pedro de Noronha e Aragão" userId="3e7262fa-96d4-4136-917c-3f6927288669" providerId="ADAL" clId="{4A683395-09D1-4084-AD48-B87055B85A66}" dt="2022-06-22T18:35:48.503" v="2816" actId="20577"/>
          <ac:spMkLst>
            <pc:docMk/>
            <pc:sldMk cId="0" sldId="258"/>
            <ac:spMk id="263" creationId="{00000000-0000-0000-0000-000000000000}"/>
          </ac:spMkLst>
        </pc:spChg>
      </pc:sldChg>
      <pc:sldChg chg="modSp mod">
        <pc:chgData name="João Pedro de Noronha e Aragão" userId="3e7262fa-96d4-4136-917c-3f6927288669" providerId="ADAL" clId="{4A683395-09D1-4084-AD48-B87055B85A66}" dt="2022-06-22T18:35:30.539" v="2811" actId="403"/>
        <pc:sldMkLst>
          <pc:docMk/>
          <pc:sldMk cId="0" sldId="259"/>
        </pc:sldMkLst>
        <pc:spChg chg="mod">
          <ac:chgData name="João Pedro de Noronha e Aragão" userId="3e7262fa-96d4-4136-917c-3f6927288669" providerId="ADAL" clId="{4A683395-09D1-4084-AD48-B87055B85A66}" dt="2022-06-22T18:35:30.539" v="2811" actId="403"/>
          <ac:spMkLst>
            <pc:docMk/>
            <pc:sldMk cId="0" sldId="259"/>
            <ac:spMk id="275" creationId="{00000000-0000-0000-0000-000000000000}"/>
          </ac:spMkLst>
        </pc:spChg>
        <pc:spChg chg="mod">
          <ac:chgData name="João Pedro de Noronha e Aragão" userId="3e7262fa-96d4-4136-917c-3f6927288669" providerId="ADAL" clId="{4A683395-09D1-4084-AD48-B87055B85A66}" dt="2022-06-22T18:19:34.165" v="2521" actId="403"/>
          <ac:spMkLst>
            <pc:docMk/>
            <pc:sldMk cId="0" sldId="259"/>
            <ac:spMk id="276" creationId="{00000000-0000-0000-0000-000000000000}"/>
          </ac:spMkLst>
        </pc:spChg>
        <pc:spChg chg="mod">
          <ac:chgData name="João Pedro de Noronha e Aragão" userId="3e7262fa-96d4-4136-917c-3f6927288669" providerId="ADAL" clId="{4A683395-09D1-4084-AD48-B87055B85A66}" dt="2022-06-22T18:35:17.330" v="2810" actId="403"/>
          <ac:spMkLst>
            <pc:docMk/>
            <pc:sldMk cId="0" sldId="259"/>
            <ac:spMk id="277" creationId="{00000000-0000-0000-0000-000000000000}"/>
          </ac:spMkLst>
        </pc:spChg>
        <pc:spChg chg="mod">
          <ac:chgData name="João Pedro de Noronha e Aragão" userId="3e7262fa-96d4-4136-917c-3f6927288669" providerId="ADAL" clId="{4A683395-09D1-4084-AD48-B87055B85A66}" dt="2022-06-22T18:35:10.471" v="2809" actId="403"/>
          <ac:spMkLst>
            <pc:docMk/>
            <pc:sldMk cId="0" sldId="259"/>
            <ac:spMk id="278" creationId="{00000000-0000-0000-0000-000000000000}"/>
          </ac:spMkLst>
        </pc:spChg>
        <pc:spChg chg="mod">
          <ac:chgData name="João Pedro de Noronha e Aragão" userId="3e7262fa-96d4-4136-917c-3f6927288669" providerId="ADAL" clId="{4A683395-09D1-4084-AD48-B87055B85A66}" dt="2022-06-22T18:20:20.562" v="2535" actId="113"/>
          <ac:spMkLst>
            <pc:docMk/>
            <pc:sldMk cId="0" sldId="259"/>
            <ac:spMk id="279" creationId="{00000000-0000-0000-0000-000000000000}"/>
          </ac:spMkLst>
        </pc:spChg>
        <pc:spChg chg="mod">
          <ac:chgData name="João Pedro de Noronha e Aragão" userId="3e7262fa-96d4-4136-917c-3f6927288669" providerId="ADAL" clId="{4A683395-09D1-4084-AD48-B87055B85A66}" dt="2022-06-22T18:20:14.775" v="2533" actId="113"/>
          <ac:spMkLst>
            <pc:docMk/>
            <pc:sldMk cId="0" sldId="259"/>
            <ac:spMk id="280" creationId="{00000000-0000-0000-0000-000000000000}"/>
          </ac:spMkLst>
        </pc:spChg>
        <pc:spChg chg="mod">
          <ac:chgData name="João Pedro de Noronha e Aragão" userId="3e7262fa-96d4-4136-917c-3f6927288669" providerId="ADAL" clId="{4A683395-09D1-4084-AD48-B87055B85A66}" dt="2022-06-22T18:20:18.473" v="2534" actId="113"/>
          <ac:spMkLst>
            <pc:docMk/>
            <pc:sldMk cId="0" sldId="259"/>
            <ac:spMk id="281" creationId="{00000000-0000-0000-0000-000000000000}"/>
          </ac:spMkLst>
        </pc:spChg>
      </pc:sldChg>
      <pc:sldChg chg="modSp mod">
        <pc:chgData name="João Pedro de Noronha e Aragão" userId="3e7262fa-96d4-4136-917c-3f6927288669" providerId="ADAL" clId="{4A683395-09D1-4084-AD48-B87055B85A66}" dt="2022-06-22T18:35:06.228" v="2808" actId="404"/>
        <pc:sldMkLst>
          <pc:docMk/>
          <pc:sldMk cId="0" sldId="260"/>
        </pc:sldMkLst>
        <pc:spChg chg="mod">
          <ac:chgData name="João Pedro de Noronha e Aragão" userId="3e7262fa-96d4-4136-917c-3f6927288669" providerId="ADAL" clId="{4A683395-09D1-4084-AD48-B87055B85A66}" dt="2022-06-22T18:35:06.228" v="2808" actId="404"/>
          <ac:spMkLst>
            <pc:docMk/>
            <pc:sldMk cId="0" sldId="260"/>
            <ac:spMk id="296" creationId="{00000000-0000-0000-0000-000000000000}"/>
          </ac:spMkLst>
        </pc:spChg>
        <pc:spChg chg="mod">
          <ac:chgData name="João Pedro de Noronha e Aragão" userId="3e7262fa-96d4-4136-917c-3f6927288669" providerId="ADAL" clId="{4A683395-09D1-4084-AD48-B87055B85A66}" dt="2022-06-22T18:35:03.436" v="2807" actId="403"/>
          <ac:spMkLst>
            <pc:docMk/>
            <pc:sldMk cId="0" sldId="260"/>
            <ac:spMk id="297" creationId="{00000000-0000-0000-0000-000000000000}"/>
          </ac:spMkLst>
        </pc:spChg>
      </pc:sldChg>
      <pc:sldChg chg="modSp mod">
        <pc:chgData name="João Pedro de Noronha e Aragão" userId="3e7262fa-96d4-4136-917c-3f6927288669" providerId="ADAL" clId="{4A683395-09D1-4084-AD48-B87055B85A66}" dt="2022-06-22T18:34:52.533" v="2806" actId="404"/>
        <pc:sldMkLst>
          <pc:docMk/>
          <pc:sldMk cId="0" sldId="261"/>
        </pc:sldMkLst>
        <pc:spChg chg="mod">
          <ac:chgData name="João Pedro de Noronha e Aragão" userId="3e7262fa-96d4-4136-917c-3f6927288669" providerId="ADAL" clId="{4A683395-09D1-4084-AD48-B87055B85A66}" dt="2022-06-22T18:20:58.453" v="2543" actId="2711"/>
          <ac:spMkLst>
            <pc:docMk/>
            <pc:sldMk cId="0" sldId="261"/>
            <ac:spMk id="394" creationId="{00000000-0000-0000-0000-000000000000}"/>
          </ac:spMkLst>
        </pc:spChg>
        <pc:spChg chg="mod">
          <ac:chgData name="João Pedro de Noronha e Aragão" userId="3e7262fa-96d4-4136-917c-3f6927288669" providerId="ADAL" clId="{4A683395-09D1-4084-AD48-B87055B85A66}" dt="2022-06-22T18:34:52.533" v="2806" actId="404"/>
          <ac:spMkLst>
            <pc:docMk/>
            <pc:sldMk cId="0" sldId="261"/>
            <ac:spMk id="395" creationId="{00000000-0000-0000-0000-000000000000}"/>
          </ac:spMkLst>
        </pc:spChg>
      </pc:sldChg>
      <pc:sldChg chg="addSp delSp modSp mod ord">
        <pc:chgData name="João Pedro de Noronha e Aragão" userId="3e7262fa-96d4-4136-917c-3f6927288669" providerId="ADAL" clId="{4A683395-09D1-4084-AD48-B87055B85A66}" dt="2022-06-22T18:35:55.426" v="2817" actId="403"/>
        <pc:sldMkLst>
          <pc:docMk/>
          <pc:sldMk cId="0" sldId="262"/>
        </pc:sldMkLst>
        <pc:spChg chg="add del mod">
          <ac:chgData name="João Pedro de Noronha e Aragão" userId="3e7262fa-96d4-4136-917c-3f6927288669" providerId="ADAL" clId="{4A683395-09D1-4084-AD48-B87055B85A66}" dt="2022-06-22T17:08:07.272" v="1250" actId="478"/>
          <ac:spMkLst>
            <pc:docMk/>
            <pc:sldMk cId="0" sldId="262"/>
            <ac:spMk id="3" creationId="{6E8E2954-E8EB-F073-423D-69D87CC4D922}"/>
          </ac:spMkLst>
        </pc:spChg>
        <pc:spChg chg="add del mod">
          <ac:chgData name="João Pedro de Noronha e Aragão" userId="3e7262fa-96d4-4136-917c-3f6927288669" providerId="ADAL" clId="{4A683395-09D1-4084-AD48-B87055B85A66}" dt="2022-06-22T17:08:08.982" v="1251" actId="478"/>
          <ac:spMkLst>
            <pc:docMk/>
            <pc:sldMk cId="0" sldId="262"/>
            <ac:spMk id="5" creationId="{C0CAFBC6-4F4B-05DB-D378-0F0BBE959315}"/>
          </ac:spMkLst>
        </pc:spChg>
        <pc:spChg chg="add del mod">
          <ac:chgData name="João Pedro de Noronha e Aragão" userId="3e7262fa-96d4-4136-917c-3f6927288669" providerId="ADAL" clId="{4A683395-09D1-4084-AD48-B87055B85A66}" dt="2022-06-22T17:08:24.966" v="1269" actId="478"/>
          <ac:spMkLst>
            <pc:docMk/>
            <pc:sldMk cId="0" sldId="262"/>
            <ac:spMk id="7" creationId="{E63A4657-075D-7291-8C05-6AF1ECD10E24}"/>
          </ac:spMkLst>
        </pc:spChg>
        <pc:spChg chg="del">
          <ac:chgData name="João Pedro de Noronha e Aragão" userId="3e7262fa-96d4-4136-917c-3f6927288669" providerId="ADAL" clId="{4A683395-09D1-4084-AD48-B87055B85A66}" dt="2022-06-22T17:08:04.141" v="1249" actId="478"/>
          <ac:spMkLst>
            <pc:docMk/>
            <pc:sldMk cId="0" sldId="262"/>
            <ac:spMk id="400"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1"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02" creationId="{00000000-0000-0000-0000-000000000000}"/>
          </ac:spMkLst>
        </pc:spChg>
        <pc:spChg chg="mod">
          <ac:chgData name="João Pedro de Noronha e Aragão" userId="3e7262fa-96d4-4136-917c-3f6927288669" providerId="ADAL" clId="{4A683395-09D1-4084-AD48-B87055B85A66}" dt="2022-06-22T18:35:55.426" v="2817" actId="403"/>
          <ac:spMkLst>
            <pc:docMk/>
            <pc:sldMk cId="0" sldId="262"/>
            <ac:spMk id="403" creationId="{00000000-0000-0000-0000-000000000000}"/>
          </ac:spMkLst>
        </pc:spChg>
        <pc:spChg chg="del mod">
          <ac:chgData name="João Pedro de Noronha e Aragão" userId="3e7262fa-96d4-4136-917c-3f6927288669" providerId="ADAL" clId="{4A683395-09D1-4084-AD48-B87055B85A66}" dt="2022-06-22T17:08:23.017" v="1268" actId="478"/>
          <ac:spMkLst>
            <pc:docMk/>
            <pc:sldMk cId="0" sldId="262"/>
            <ac:spMk id="404"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5"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6"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08"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9"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10"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1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1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2"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3"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4"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5"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6"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7"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8"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2"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3"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4"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5"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6"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7"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8"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4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41" creationId="{00000000-0000-0000-0000-000000000000}"/>
          </ac:spMkLst>
        </pc:spChg>
        <pc:grpChg chg="del">
          <ac:chgData name="João Pedro de Noronha e Aragão" userId="3e7262fa-96d4-4136-917c-3f6927288669" providerId="ADAL" clId="{4A683395-09D1-4084-AD48-B87055B85A66}" dt="2022-06-22T17:08:04.141" v="1249" actId="478"/>
          <ac:grpSpMkLst>
            <pc:docMk/>
            <pc:sldMk cId="0" sldId="262"/>
            <ac:grpSpMk id="412" creationId="{00000000-0000-0000-0000-000000000000}"/>
          </ac:grpSpMkLst>
        </pc:grpChg>
        <pc:grpChg chg="del">
          <ac:chgData name="João Pedro de Noronha e Aragão" userId="3e7262fa-96d4-4136-917c-3f6927288669" providerId="ADAL" clId="{4A683395-09D1-4084-AD48-B87055B85A66}" dt="2022-06-22T17:08:04.141" v="1249" actId="478"/>
          <ac:grpSpMkLst>
            <pc:docMk/>
            <pc:sldMk cId="0" sldId="262"/>
            <ac:grpSpMk id="416" creationId="{00000000-0000-0000-0000-000000000000}"/>
          </ac:grpSpMkLst>
        </pc:grpChg>
        <pc:picChg chg="add del mod">
          <ac:chgData name="João Pedro de Noronha e Aragão" userId="3e7262fa-96d4-4136-917c-3f6927288669" providerId="ADAL" clId="{4A683395-09D1-4084-AD48-B87055B85A66}" dt="2022-06-22T17:32:22.667" v="1438" actId="478"/>
          <ac:picMkLst>
            <pc:docMk/>
            <pc:sldMk cId="0" sldId="262"/>
            <ac:picMk id="3" creationId="{3CD35997-F5F6-8352-1319-9F41A09B0E63}"/>
          </ac:picMkLst>
        </pc:picChg>
        <pc:picChg chg="add mod">
          <ac:chgData name="João Pedro de Noronha e Aragão" userId="3e7262fa-96d4-4136-917c-3f6927288669" providerId="ADAL" clId="{4A683395-09D1-4084-AD48-B87055B85A66}" dt="2022-06-22T17:33:57.516" v="1441" actId="1076"/>
          <ac:picMkLst>
            <pc:docMk/>
            <pc:sldMk cId="0" sldId="262"/>
            <ac:picMk id="5" creationId="{07D963B6-874B-A54F-BA2B-FE83FC7B5377}"/>
          </ac:picMkLst>
        </pc:picChg>
        <pc:cxnChg chg="mod">
          <ac:chgData name="João Pedro de Noronha e Aragão" userId="3e7262fa-96d4-4136-917c-3f6927288669" providerId="ADAL" clId="{4A683395-09D1-4084-AD48-B87055B85A66}" dt="2022-06-22T17:09:02.576" v="1304" actId="14100"/>
          <ac:cxnSpMkLst>
            <pc:docMk/>
            <pc:sldMk cId="0" sldId="262"/>
            <ac:cxnSpMk id="407" creationId="{00000000-0000-0000-0000-000000000000}"/>
          </ac:cxnSpMkLst>
        </pc:cxnChg>
      </pc:sldChg>
      <pc:sldChg chg="modSp mod">
        <pc:chgData name="João Pedro de Noronha e Aragão" userId="3e7262fa-96d4-4136-917c-3f6927288669" providerId="ADAL" clId="{4A683395-09D1-4084-AD48-B87055B85A66}" dt="2022-06-22T18:34:41.719" v="2796" actId="403"/>
        <pc:sldMkLst>
          <pc:docMk/>
          <pc:sldMk cId="0" sldId="263"/>
        </pc:sldMkLst>
        <pc:spChg chg="mod">
          <ac:chgData name="João Pedro de Noronha e Aragão" userId="3e7262fa-96d4-4136-917c-3f6927288669" providerId="ADAL" clId="{4A683395-09D1-4084-AD48-B87055B85A66}" dt="2022-06-22T18:34:32.851" v="2793" actId="403"/>
          <ac:spMkLst>
            <pc:docMk/>
            <pc:sldMk cId="0" sldId="263"/>
            <ac:spMk id="449" creationId="{00000000-0000-0000-0000-000000000000}"/>
          </ac:spMkLst>
        </pc:spChg>
        <pc:spChg chg="mod">
          <ac:chgData name="João Pedro de Noronha e Aragão" userId="3e7262fa-96d4-4136-917c-3f6927288669" providerId="ADAL" clId="{4A683395-09D1-4084-AD48-B87055B85A66}" dt="2022-06-22T18:34:34.709" v="2794" actId="403"/>
          <ac:spMkLst>
            <pc:docMk/>
            <pc:sldMk cId="0" sldId="263"/>
            <ac:spMk id="556" creationId="{00000000-0000-0000-0000-000000000000}"/>
          </ac:spMkLst>
        </pc:spChg>
        <pc:spChg chg="mod">
          <ac:chgData name="João Pedro de Noronha e Aragão" userId="3e7262fa-96d4-4136-917c-3f6927288669" providerId="ADAL" clId="{4A683395-09D1-4084-AD48-B87055B85A66}" dt="2022-06-22T18:34:41.719" v="2796" actId="403"/>
          <ac:spMkLst>
            <pc:docMk/>
            <pc:sldMk cId="0" sldId="263"/>
            <ac:spMk id="557" creationId="{00000000-0000-0000-0000-000000000000}"/>
          </ac:spMkLst>
        </pc:spChg>
        <pc:spChg chg="mod">
          <ac:chgData name="João Pedro de Noronha e Aragão" userId="3e7262fa-96d4-4136-917c-3f6927288669" providerId="ADAL" clId="{4A683395-09D1-4084-AD48-B87055B85A66}" dt="2022-06-22T18:34:38.738" v="2795" actId="403"/>
          <ac:spMkLst>
            <pc:docMk/>
            <pc:sldMk cId="0" sldId="263"/>
            <ac:spMk id="558" creationId="{00000000-0000-0000-0000-000000000000}"/>
          </ac:spMkLst>
        </pc:spChg>
      </pc:sldChg>
      <pc:sldChg chg="modSp mod">
        <pc:chgData name="João Pedro de Noronha e Aragão" userId="3e7262fa-96d4-4136-917c-3f6927288669" providerId="ADAL" clId="{4A683395-09D1-4084-AD48-B87055B85A66}" dt="2022-06-22T18:34:29.077" v="2792" actId="403"/>
        <pc:sldMkLst>
          <pc:docMk/>
          <pc:sldMk cId="0" sldId="264"/>
        </pc:sldMkLst>
        <pc:spChg chg="mod">
          <ac:chgData name="João Pedro de Noronha e Aragão" userId="3e7262fa-96d4-4136-917c-3f6927288669" providerId="ADAL" clId="{4A683395-09D1-4084-AD48-B87055B85A66}" dt="2022-06-22T18:21:32.750" v="2554" actId="2711"/>
          <ac:spMkLst>
            <pc:docMk/>
            <pc:sldMk cId="0" sldId="264"/>
            <ac:spMk id="563" creationId="{00000000-0000-0000-0000-000000000000}"/>
          </ac:spMkLst>
        </pc:spChg>
        <pc:spChg chg="mod">
          <ac:chgData name="João Pedro de Noronha e Aragão" userId="3e7262fa-96d4-4136-917c-3f6927288669" providerId="ADAL" clId="{4A683395-09D1-4084-AD48-B87055B85A66}" dt="2022-06-22T18:34:15.603" v="2777" actId="403"/>
          <ac:spMkLst>
            <pc:docMk/>
            <pc:sldMk cId="0" sldId="264"/>
            <ac:spMk id="564" creationId="{00000000-0000-0000-0000-000000000000}"/>
          </ac:spMkLst>
        </pc:spChg>
        <pc:spChg chg="mod">
          <ac:chgData name="João Pedro de Noronha e Aragão" userId="3e7262fa-96d4-4136-917c-3f6927288669" providerId="ADAL" clId="{4A683395-09D1-4084-AD48-B87055B85A66}" dt="2022-06-22T18:34:18.485" v="2780" actId="403"/>
          <ac:spMkLst>
            <pc:docMk/>
            <pc:sldMk cId="0" sldId="264"/>
            <ac:spMk id="565" creationId="{00000000-0000-0000-0000-000000000000}"/>
          </ac:spMkLst>
        </pc:spChg>
        <pc:spChg chg="mod">
          <ac:chgData name="João Pedro de Noronha e Aragão" userId="3e7262fa-96d4-4136-917c-3f6927288669" providerId="ADAL" clId="{4A683395-09D1-4084-AD48-B87055B85A66}" dt="2022-06-22T18:34:12.574" v="2774" actId="403"/>
          <ac:spMkLst>
            <pc:docMk/>
            <pc:sldMk cId="0" sldId="264"/>
            <ac:spMk id="566" creationId="{00000000-0000-0000-0000-000000000000}"/>
          </ac:spMkLst>
        </pc:spChg>
        <pc:spChg chg="mod">
          <ac:chgData name="João Pedro de Noronha e Aragão" userId="3e7262fa-96d4-4136-917c-3f6927288669" providerId="ADAL" clId="{4A683395-09D1-4084-AD48-B87055B85A66}" dt="2022-06-22T18:34:25.423" v="2788" actId="403"/>
          <ac:spMkLst>
            <pc:docMk/>
            <pc:sldMk cId="0" sldId="264"/>
            <ac:spMk id="567" creationId="{00000000-0000-0000-0000-000000000000}"/>
          </ac:spMkLst>
        </pc:spChg>
        <pc:spChg chg="mod">
          <ac:chgData name="João Pedro de Noronha e Aragão" userId="3e7262fa-96d4-4136-917c-3f6927288669" providerId="ADAL" clId="{4A683395-09D1-4084-AD48-B87055B85A66}" dt="2022-06-22T18:34:21.970" v="2784" actId="403"/>
          <ac:spMkLst>
            <pc:docMk/>
            <pc:sldMk cId="0" sldId="264"/>
            <ac:spMk id="568" creationId="{00000000-0000-0000-0000-000000000000}"/>
          </ac:spMkLst>
        </pc:spChg>
        <pc:spChg chg="mod">
          <ac:chgData name="João Pedro de Noronha e Aragão" userId="3e7262fa-96d4-4136-917c-3f6927288669" providerId="ADAL" clId="{4A683395-09D1-4084-AD48-B87055B85A66}" dt="2022-06-22T18:34:29.077" v="2792" actId="403"/>
          <ac:spMkLst>
            <pc:docMk/>
            <pc:sldMk cId="0" sldId="264"/>
            <ac:spMk id="569" creationId="{00000000-0000-0000-0000-000000000000}"/>
          </ac:spMkLst>
        </pc:spChg>
      </pc:sldChg>
      <pc:sldChg chg="modSp mod">
        <pc:chgData name="João Pedro de Noronha e Aragão" userId="3e7262fa-96d4-4136-917c-3f6927288669" providerId="ADAL" clId="{4A683395-09D1-4084-AD48-B87055B85A66}" dt="2022-06-22T18:33:56.609" v="2771" actId="403"/>
        <pc:sldMkLst>
          <pc:docMk/>
          <pc:sldMk cId="0" sldId="265"/>
        </pc:sldMkLst>
        <pc:spChg chg="mod">
          <ac:chgData name="João Pedro de Noronha e Aragão" userId="3e7262fa-96d4-4136-917c-3f6927288669" providerId="ADAL" clId="{4A683395-09D1-4084-AD48-B87055B85A66}" dt="2022-06-22T18:33:56.609" v="2771" actId="403"/>
          <ac:spMkLst>
            <pc:docMk/>
            <pc:sldMk cId="0" sldId="265"/>
            <ac:spMk id="605" creationId="{00000000-0000-0000-0000-000000000000}"/>
          </ac:spMkLst>
        </pc:spChg>
        <pc:spChg chg="mod">
          <ac:chgData name="João Pedro de Noronha e Aragão" userId="3e7262fa-96d4-4136-917c-3f6927288669" providerId="ADAL" clId="{4A683395-09D1-4084-AD48-B87055B85A66}" dt="2022-06-22T18:22:21.597" v="2565" actId="2711"/>
          <ac:spMkLst>
            <pc:docMk/>
            <pc:sldMk cId="0" sldId="265"/>
            <ac:spMk id="606" creationId="{00000000-0000-0000-0000-000000000000}"/>
          </ac:spMkLst>
        </pc:spChg>
        <pc:spChg chg="mod">
          <ac:chgData name="João Pedro de Noronha e Aragão" userId="3e7262fa-96d4-4136-917c-3f6927288669" providerId="ADAL" clId="{4A683395-09D1-4084-AD48-B87055B85A66}" dt="2022-06-22T18:22:30.342" v="2567" actId="2711"/>
          <ac:spMkLst>
            <pc:docMk/>
            <pc:sldMk cId="0" sldId="265"/>
            <ac:spMk id="607" creationId="{00000000-0000-0000-0000-000000000000}"/>
          </ac:spMkLst>
        </pc:spChg>
        <pc:spChg chg="mod">
          <ac:chgData name="João Pedro de Noronha e Aragão" userId="3e7262fa-96d4-4136-917c-3f6927288669" providerId="ADAL" clId="{4A683395-09D1-4084-AD48-B87055B85A66}" dt="2022-06-22T18:22:34.411" v="2568" actId="2711"/>
          <ac:spMkLst>
            <pc:docMk/>
            <pc:sldMk cId="0" sldId="265"/>
            <ac:spMk id="608" creationId="{00000000-0000-0000-0000-000000000000}"/>
          </ac:spMkLst>
        </pc:spChg>
        <pc:spChg chg="mod">
          <ac:chgData name="João Pedro de Noronha e Aragão" userId="3e7262fa-96d4-4136-917c-3f6927288669" providerId="ADAL" clId="{4A683395-09D1-4084-AD48-B87055B85A66}" dt="2022-06-22T18:22:38.598" v="2569" actId="2711"/>
          <ac:spMkLst>
            <pc:docMk/>
            <pc:sldMk cId="0" sldId="265"/>
            <ac:spMk id="609" creationId="{00000000-0000-0000-0000-000000000000}"/>
          </ac:spMkLst>
        </pc:spChg>
        <pc:spChg chg="mod">
          <ac:chgData name="João Pedro de Noronha e Aragão" userId="3e7262fa-96d4-4136-917c-3f6927288669" providerId="ADAL" clId="{4A683395-09D1-4084-AD48-B87055B85A66}" dt="2022-06-22T18:22:42.037" v="2570" actId="2711"/>
          <ac:spMkLst>
            <pc:docMk/>
            <pc:sldMk cId="0" sldId="265"/>
            <ac:spMk id="610" creationId="{00000000-0000-0000-0000-000000000000}"/>
          </ac:spMkLst>
        </pc:spChg>
        <pc:spChg chg="mod">
          <ac:chgData name="João Pedro de Noronha e Aragão" userId="3e7262fa-96d4-4136-917c-3f6927288669" providerId="ADAL" clId="{4A683395-09D1-4084-AD48-B87055B85A66}" dt="2022-06-22T18:22:45.565" v="2571" actId="2711"/>
          <ac:spMkLst>
            <pc:docMk/>
            <pc:sldMk cId="0" sldId="265"/>
            <ac:spMk id="611" creationId="{00000000-0000-0000-0000-000000000000}"/>
          </ac:spMkLst>
        </pc:spChg>
        <pc:spChg chg="mod">
          <ac:chgData name="João Pedro de Noronha e Aragão" userId="3e7262fa-96d4-4136-917c-3f6927288669" providerId="ADAL" clId="{4A683395-09D1-4084-AD48-B87055B85A66}" dt="2022-06-22T18:22:48.549" v="2572" actId="2711"/>
          <ac:spMkLst>
            <pc:docMk/>
            <pc:sldMk cId="0" sldId="265"/>
            <ac:spMk id="612" creationId="{00000000-0000-0000-0000-000000000000}"/>
          </ac:spMkLst>
        </pc:spChg>
        <pc:spChg chg="mod">
          <ac:chgData name="João Pedro de Noronha e Aragão" userId="3e7262fa-96d4-4136-917c-3f6927288669" providerId="ADAL" clId="{4A683395-09D1-4084-AD48-B87055B85A66}" dt="2022-06-22T18:22:25.422" v="2566" actId="2711"/>
          <ac:spMkLst>
            <pc:docMk/>
            <pc:sldMk cId="0" sldId="265"/>
            <ac:spMk id="615" creationId="{00000000-0000-0000-0000-000000000000}"/>
          </ac:spMkLst>
        </pc:spChg>
      </pc:sldChg>
      <pc:sldChg chg="modSp mod">
        <pc:chgData name="João Pedro de Noronha e Aragão" userId="3e7262fa-96d4-4136-917c-3f6927288669" providerId="ADAL" clId="{4A683395-09D1-4084-AD48-B87055B85A66}" dt="2022-06-22T18:33:52.047" v="2770" actId="403"/>
        <pc:sldMkLst>
          <pc:docMk/>
          <pc:sldMk cId="0" sldId="266"/>
        </pc:sldMkLst>
        <pc:spChg chg="mod">
          <ac:chgData name="João Pedro de Noronha e Aragão" userId="3e7262fa-96d4-4136-917c-3f6927288669" providerId="ADAL" clId="{4A683395-09D1-4084-AD48-B87055B85A66}" dt="2022-06-22T18:33:52.047" v="2770" actId="403"/>
          <ac:spMkLst>
            <pc:docMk/>
            <pc:sldMk cId="0" sldId="266"/>
            <ac:spMk id="622" creationId="{00000000-0000-0000-0000-000000000000}"/>
          </ac:spMkLst>
        </pc:spChg>
        <pc:spChg chg="mod">
          <ac:chgData name="João Pedro de Noronha e Aragão" userId="3e7262fa-96d4-4136-917c-3f6927288669" providerId="ADAL" clId="{4A683395-09D1-4084-AD48-B87055B85A66}" dt="2022-06-22T18:33:28.558" v="2753" actId="404"/>
          <ac:spMkLst>
            <pc:docMk/>
            <pc:sldMk cId="0" sldId="266"/>
            <ac:spMk id="623" creationId="{00000000-0000-0000-0000-000000000000}"/>
          </ac:spMkLst>
        </pc:spChg>
        <pc:spChg chg="mod">
          <ac:chgData name="João Pedro de Noronha e Aragão" userId="3e7262fa-96d4-4136-917c-3f6927288669" providerId="ADAL" clId="{4A683395-09D1-4084-AD48-B87055B85A66}" dt="2022-06-22T18:33:33.058" v="2757" actId="403"/>
          <ac:spMkLst>
            <pc:docMk/>
            <pc:sldMk cId="0" sldId="266"/>
            <ac:spMk id="625" creationId="{00000000-0000-0000-0000-000000000000}"/>
          </ac:spMkLst>
        </pc:spChg>
        <pc:spChg chg="mod">
          <ac:chgData name="João Pedro de Noronha e Aragão" userId="3e7262fa-96d4-4136-917c-3f6927288669" providerId="ADAL" clId="{4A683395-09D1-4084-AD48-B87055B85A66}" dt="2022-06-22T18:33:23.185" v="2747" actId="403"/>
          <ac:spMkLst>
            <pc:docMk/>
            <pc:sldMk cId="0" sldId="266"/>
            <ac:spMk id="626" creationId="{00000000-0000-0000-0000-000000000000}"/>
          </ac:spMkLst>
        </pc:spChg>
        <pc:spChg chg="mod">
          <ac:chgData name="João Pedro de Noronha e Aragão" userId="3e7262fa-96d4-4136-917c-3f6927288669" providerId="ADAL" clId="{4A683395-09D1-4084-AD48-B87055B85A66}" dt="2022-06-22T18:33:41.295" v="2765" actId="403"/>
          <ac:spMkLst>
            <pc:docMk/>
            <pc:sldMk cId="0" sldId="266"/>
            <ac:spMk id="627" creationId="{00000000-0000-0000-0000-000000000000}"/>
          </ac:spMkLst>
        </pc:spChg>
        <pc:spChg chg="mod">
          <ac:chgData name="João Pedro de Noronha e Aragão" userId="3e7262fa-96d4-4136-917c-3f6927288669" providerId="ADAL" clId="{4A683395-09D1-4084-AD48-B87055B85A66}" dt="2022-06-22T18:33:37.087" v="2761" actId="403"/>
          <ac:spMkLst>
            <pc:docMk/>
            <pc:sldMk cId="0" sldId="266"/>
            <ac:spMk id="628" creationId="{00000000-0000-0000-0000-000000000000}"/>
          </ac:spMkLst>
        </pc:spChg>
        <pc:spChg chg="mod">
          <ac:chgData name="João Pedro de Noronha e Aragão" userId="3e7262fa-96d4-4136-917c-3f6927288669" providerId="ADAL" clId="{4A683395-09D1-4084-AD48-B87055B85A66}" dt="2022-06-22T18:33:46.405" v="2769" actId="403"/>
          <ac:spMkLst>
            <pc:docMk/>
            <pc:sldMk cId="0" sldId="266"/>
            <ac:spMk id="629" creationId="{00000000-0000-0000-0000-000000000000}"/>
          </ac:spMkLst>
        </pc:spChg>
      </pc:sldChg>
      <pc:sldChg chg="modSp mod">
        <pc:chgData name="João Pedro de Noronha e Aragão" userId="3e7262fa-96d4-4136-917c-3f6927288669" providerId="ADAL" clId="{4A683395-09D1-4084-AD48-B87055B85A66}" dt="2022-06-22T18:33:14.387" v="2741" actId="404"/>
        <pc:sldMkLst>
          <pc:docMk/>
          <pc:sldMk cId="0" sldId="267"/>
        </pc:sldMkLst>
        <pc:spChg chg="mod">
          <ac:chgData name="João Pedro de Noronha e Aragão" userId="3e7262fa-96d4-4136-917c-3f6927288669" providerId="ADAL" clId="{4A683395-09D1-4084-AD48-B87055B85A66}" dt="2022-06-22T18:23:24.068" v="2583" actId="2711"/>
          <ac:spMkLst>
            <pc:docMk/>
            <pc:sldMk cId="0" sldId="267"/>
            <ac:spMk id="652" creationId="{00000000-0000-0000-0000-000000000000}"/>
          </ac:spMkLst>
        </pc:spChg>
        <pc:spChg chg="mod">
          <ac:chgData name="João Pedro de Noronha e Aragão" userId="3e7262fa-96d4-4136-917c-3f6927288669" providerId="ADAL" clId="{4A683395-09D1-4084-AD48-B87055B85A66}" dt="2022-06-22T18:23:35.829" v="2587" actId="2711"/>
          <ac:spMkLst>
            <pc:docMk/>
            <pc:sldMk cId="0" sldId="267"/>
            <ac:spMk id="653" creationId="{00000000-0000-0000-0000-000000000000}"/>
          </ac:spMkLst>
        </pc:spChg>
        <pc:spChg chg="mod">
          <ac:chgData name="João Pedro de Noronha e Aragão" userId="3e7262fa-96d4-4136-917c-3f6927288669" providerId="ADAL" clId="{4A683395-09D1-4084-AD48-B87055B85A66}" dt="2022-06-22T18:23:54.156" v="2591" actId="2711"/>
          <ac:spMkLst>
            <pc:docMk/>
            <pc:sldMk cId="0" sldId="267"/>
            <ac:spMk id="654" creationId="{00000000-0000-0000-0000-000000000000}"/>
          </ac:spMkLst>
        </pc:spChg>
        <pc:spChg chg="mod">
          <ac:chgData name="João Pedro de Noronha e Aragão" userId="3e7262fa-96d4-4136-917c-3f6927288669" providerId="ADAL" clId="{4A683395-09D1-4084-AD48-B87055B85A66}" dt="2022-06-22T18:23:45.966" v="2589" actId="2711"/>
          <ac:spMkLst>
            <pc:docMk/>
            <pc:sldMk cId="0" sldId="267"/>
            <ac:spMk id="655" creationId="{00000000-0000-0000-0000-000000000000}"/>
          </ac:spMkLst>
        </pc:spChg>
        <pc:spChg chg="mod">
          <ac:chgData name="João Pedro de Noronha e Aragão" userId="3e7262fa-96d4-4136-917c-3f6927288669" providerId="ADAL" clId="{4A683395-09D1-4084-AD48-B87055B85A66}" dt="2022-06-22T18:23:32.415" v="2586" actId="2711"/>
          <ac:spMkLst>
            <pc:docMk/>
            <pc:sldMk cId="0" sldId="267"/>
            <ac:spMk id="656" creationId="{00000000-0000-0000-0000-000000000000}"/>
          </ac:spMkLst>
        </pc:spChg>
        <pc:spChg chg="mod">
          <ac:chgData name="João Pedro de Noronha e Aragão" userId="3e7262fa-96d4-4136-917c-3f6927288669" providerId="ADAL" clId="{4A683395-09D1-4084-AD48-B87055B85A66}" dt="2022-06-22T18:33:14.387" v="2741" actId="404"/>
          <ac:spMkLst>
            <pc:docMk/>
            <pc:sldMk cId="0" sldId="267"/>
            <ac:spMk id="657" creationId="{00000000-0000-0000-0000-000000000000}"/>
          </ac:spMkLst>
        </pc:spChg>
        <pc:spChg chg="mod">
          <ac:chgData name="João Pedro de Noronha e Aragão" userId="3e7262fa-96d4-4136-917c-3f6927288669" providerId="ADAL" clId="{4A683395-09D1-4084-AD48-B87055B85A66}" dt="2022-06-22T18:23:49.029" v="2590" actId="2711"/>
          <ac:spMkLst>
            <pc:docMk/>
            <pc:sldMk cId="0" sldId="267"/>
            <ac:spMk id="658" creationId="{00000000-0000-0000-0000-000000000000}"/>
          </ac:spMkLst>
        </pc:spChg>
        <pc:spChg chg="mod">
          <ac:chgData name="João Pedro de Noronha e Aragão" userId="3e7262fa-96d4-4136-917c-3f6927288669" providerId="ADAL" clId="{4A683395-09D1-4084-AD48-B87055B85A66}" dt="2022-06-22T18:23:29.118" v="2585" actId="113"/>
          <ac:spMkLst>
            <pc:docMk/>
            <pc:sldMk cId="0" sldId="267"/>
            <ac:spMk id="659" creationId="{00000000-0000-0000-0000-000000000000}"/>
          </ac:spMkLst>
        </pc:spChg>
      </pc:sldChg>
      <pc:sldChg chg="modSp mod">
        <pc:chgData name="João Pedro de Noronha e Aragão" userId="3e7262fa-96d4-4136-917c-3f6927288669" providerId="ADAL" clId="{4A683395-09D1-4084-AD48-B87055B85A66}" dt="2022-06-22T18:33:17.952" v="2743" actId="403"/>
        <pc:sldMkLst>
          <pc:docMk/>
          <pc:sldMk cId="0" sldId="268"/>
        </pc:sldMkLst>
        <pc:spChg chg="mod">
          <ac:chgData name="João Pedro de Noronha e Aragão" userId="3e7262fa-96d4-4136-917c-3f6927288669" providerId="ADAL" clId="{4A683395-09D1-4084-AD48-B87055B85A66}" dt="2022-06-22T18:33:17.952" v="2743" actId="403"/>
          <ac:spMkLst>
            <pc:docMk/>
            <pc:sldMk cId="0" sldId="268"/>
            <ac:spMk id="666" creationId="{00000000-0000-0000-0000-000000000000}"/>
          </ac:spMkLst>
        </pc:spChg>
        <pc:spChg chg="mod">
          <ac:chgData name="João Pedro de Noronha e Aragão" userId="3e7262fa-96d4-4136-917c-3f6927288669" providerId="ADAL" clId="{4A683395-09D1-4084-AD48-B87055B85A66}" dt="2022-06-22T18:24:20.212" v="2596" actId="2711"/>
          <ac:spMkLst>
            <pc:docMk/>
            <pc:sldMk cId="0" sldId="268"/>
            <ac:spMk id="690" creationId="{00000000-0000-0000-0000-000000000000}"/>
          </ac:spMkLst>
        </pc:spChg>
        <pc:spChg chg="mod">
          <ac:chgData name="João Pedro de Noronha e Aragão" userId="3e7262fa-96d4-4136-917c-3f6927288669" providerId="ADAL" clId="{4A683395-09D1-4084-AD48-B87055B85A66}" dt="2022-06-22T18:24:05.316" v="2593" actId="2711"/>
          <ac:spMkLst>
            <pc:docMk/>
            <pc:sldMk cId="0" sldId="268"/>
            <ac:spMk id="691" creationId="{00000000-0000-0000-0000-000000000000}"/>
          </ac:spMkLst>
        </pc:spChg>
        <pc:spChg chg="mod">
          <ac:chgData name="João Pedro de Noronha e Aragão" userId="3e7262fa-96d4-4136-917c-3f6927288669" providerId="ADAL" clId="{4A683395-09D1-4084-AD48-B87055B85A66}" dt="2022-06-22T18:24:14.629" v="2595" actId="2711"/>
          <ac:spMkLst>
            <pc:docMk/>
            <pc:sldMk cId="0" sldId="268"/>
            <ac:spMk id="692" creationId="{00000000-0000-0000-0000-000000000000}"/>
          </ac:spMkLst>
        </pc:spChg>
        <pc:spChg chg="mod">
          <ac:chgData name="João Pedro de Noronha e Aragão" userId="3e7262fa-96d4-4136-917c-3f6927288669" providerId="ADAL" clId="{4A683395-09D1-4084-AD48-B87055B85A66}" dt="2022-06-22T18:24:09.069" v="2594" actId="2711"/>
          <ac:spMkLst>
            <pc:docMk/>
            <pc:sldMk cId="0" sldId="268"/>
            <ac:spMk id="693" creationId="{00000000-0000-0000-0000-000000000000}"/>
          </ac:spMkLst>
        </pc:spChg>
      </pc:sldChg>
      <pc:sldChg chg="addSp delSp modSp mod ord">
        <pc:chgData name="João Pedro de Noronha e Aragão" userId="3e7262fa-96d4-4136-917c-3f6927288669" providerId="ADAL" clId="{4A683395-09D1-4084-AD48-B87055B85A66}" dt="2022-06-22T18:39:59.096" v="2881" actId="403"/>
        <pc:sldMkLst>
          <pc:docMk/>
          <pc:sldMk cId="0" sldId="269"/>
        </pc:sldMkLst>
        <pc:spChg chg="mod">
          <ac:chgData name="João Pedro de Noronha e Aragão" userId="3e7262fa-96d4-4136-917c-3f6927288669" providerId="ADAL" clId="{4A683395-09D1-4084-AD48-B87055B85A66}" dt="2022-06-22T18:39:59.096" v="2881" actId="403"/>
          <ac:spMkLst>
            <pc:docMk/>
            <pc:sldMk cId="0" sldId="269"/>
            <ac:spMk id="703" creationId="{00000000-0000-0000-0000-000000000000}"/>
          </ac:spMkLst>
        </pc:spChg>
        <pc:spChg chg="del">
          <ac:chgData name="João Pedro de Noronha e Aragão" userId="3e7262fa-96d4-4136-917c-3f6927288669" providerId="ADAL" clId="{4A683395-09D1-4084-AD48-B87055B85A66}" dt="2022-06-22T16:09:34.313" v="292" actId="478"/>
          <ac:spMkLst>
            <pc:docMk/>
            <pc:sldMk cId="0" sldId="269"/>
            <ac:spMk id="704" creationId="{00000000-0000-0000-0000-000000000000}"/>
          </ac:spMkLst>
        </pc:spChg>
        <pc:grpChg chg="del">
          <ac:chgData name="João Pedro de Noronha e Aragão" userId="3e7262fa-96d4-4136-917c-3f6927288669" providerId="ADAL" clId="{4A683395-09D1-4084-AD48-B87055B85A66}" dt="2022-06-22T16:09:24.466" v="290" actId="478"/>
          <ac:grpSpMkLst>
            <pc:docMk/>
            <pc:sldMk cId="0" sldId="269"/>
            <ac:grpSpMk id="705" creationId="{00000000-0000-0000-0000-000000000000}"/>
          </ac:grpSpMkLst>
        </pc:grpChg>
        <pc:picChg chg="add mod ord">
          <ac:chgData name="João Pedro de Noronha e Aragão" userId="3e7262fa-96d4-4136-917c-3f6927288669" providerId="ADAL" clId="{4A683395-09D1-4084-AD48-B87055B85A66}" dt="2022-06-22T16:09:39.869" v="294" actId="166"/>
          <ac:picMkLst>
            <pc:docMk/>
            <pc:sldMk cId="0" sldId="269"/>
            <ac:picMk id="3" creationId="{9B8A1E62-38ED-6811-081D-1172214A579C}"/>
          </ac:picMkLst>
        </pc:picChg>
      </pc:sldChg>
      <pc:sldChg chg="modSp mod">
        <pc:chgData name="João Pedro de Noronha e Aragão" userId="3e7262fa-96d4-4136-917c-3f6927288669" providerId="ADAL" clId="{4A683395-09D1-4084-AD48-B87055B85A66}" dt="2022-06-22T18:32:42.115" v="2726" actId="403"/>
        <pc:sldMkLst>
          <pc:docMk/>
          <pc:sldMk cId="0" sldId="270"/>
        </pc:sldMkLst>
        <pc:spChg chg="mod">
          <ac:chgData name="João Pedro de Noronha e Aragão" userId="3e7262fa-96d4-4136-917c-3f6927288669" providerId="ADAL" clId="{4A683395-09D1-4084-AD48-B87055B85A66}" dt="2022-06-22T18:32:42.115" v="2726" actId="403"/>
          <ac:spMkLst>
            <pc:docMk/>
            <pc:sldMk cId="0" sldId="270"/>
            <ac:spMk id="751" creationId="{00000000-0000-0000-0000-000000000000}"/>
          </ac:spMkLst>
        </pc:spChg>
        <pc:spChg chg="mod">
          <ac:chgData name="João Pedro de Noronha e Aragão" userId="3e7262fa-96d4-4136-917c-3f6927288669" providerId="ADAL" clId="{4A683395-09D1-4084-AD48-B87055B85A66}" dt="2022-06-22T18:32:34.688" v="2721" actId="14100"/>
          <ac:spMkLst>
            <pc:docMk/>
            <pc:sldMk cId="0" sldId="270"/>
            <ac:spMk id="989" creationId="{00000000-0000-0000-0000-000000000000}"/>
          </ac:spMkLst>
        </pc:spChg>
        <pc:spChg chg="mod">
          <ac:chgData name="João Pedro de Noronha e Aragão" userId="3e7262fa-96d4-4136-917c-3f6927288669" providerId="ADAL" clId="{4A683395-09D1-4084-AD48-B87055B85A66}" dt="2022-06-22T18:32:39.380" v="2725" actId="403"/>
          <ac:spMkLst>
            <pc:docMk/>
            <pc:sldMk cId="0" sldId="270"/>
            <ac:spMk id="990" creationId="{00000000-0000-0000-0000-000000000000}"/>
          </ac:spMkLst>
        </pc:spChg>
        <pc:spChg chg="mod">
          <ac:chgData name="João Pedro de Noronha e Aragão" userId="3e7262fa-96d4-4136-917c-3f6927288669" providerId="ADAL" clId="{4A683395-09D1-4084-AD48-B87055B85A66}" dt="2022-06-22T18:31:57.653" v="2699" actId="14100"/>
          <ac:spMkLst>
            <pc:docMk/>
            <pc:sldMk cId="0" sldId="270"/>
            <ac:spMk id="991" creationId="{00000000-0000-0000-0000-000000000000}"/>
          </ac:spMkLst>
        </pc:spChg>
        <pc:spChg chg="mod">
          <ac:chgData name="João Pedro de Noronha e Aragão" userId="3e7262fa-96d4-4136-917c-3f6927288669" providerId="ADAL" clId="{4A683395-09D1-4084-AD48-B87055B85A66}" dt="2022-06-22T18:32:26.355" v="2716" actId="255"/>
          <ac:spMkLst>
            <pc:docMk/>
            <pc:sldMk cId="0" sldId="270"/>
            <ac:spMk id="992" creationId="{00000000-0000-0000-0000-000000000000}"/>
          </ac:spMkLst>
        </pc:spChg>
        <pc:spChg chg="mod">
          <ac:chgData name="João Pedro de Noronha e Aragão" userId="3e7262fa-96d4-4136-917c-3f6927288669" providerId="ADAL" clId="{4A683395-09D1-4084-AD48-B87055B85A66}" dt="2022-06-22T18:32:11.386" v="2710" actId="14100"/>
          <ac:spMkLst>
            <pc:docMk/>
            <pc:sldMk cId="0" sldId="270"/>
            <ac:spMk id="993" creationId="{00000000-0000-0000-0000-000000000000}"/>
          </ac:spMkLst>
        </pc:spChg>
        <pc:spChg chg="mod">
          <ac:chgData name="João Pedro de Noronha e Aragão" userId="3e7262fa-96d4-4136-917c-3f6927288669" providerId="ADAL" clId="{4A683395-09D1-4084-AD48-B87055B85A66}" dt="2022-06-22T18:32:18.261" v="2714" actId="403"/>
          <ac:spMkLst>
            <pc:docMk/>
            <pc:sldMk cId="0" sldId="270"/>
            <ac:spMk id="994" creationId="{00000000-0000-0000-0000-000000000000}"/>
          </ac:spMkLst>
        </pc:spChg>
        <pc:cxnChg chg="mod">
          <ac:chgData name="João Pedro de Noronha e Aragão" userId="3e7262fa-96d4-4136-917c-3f6927288669" providerId="ADAL" clId="{4A683395-09D1-4084-AD48-B87055B85A66}" dt="2022-06-22T18:31:57.653" v="2699" actId="14100"/>
          <ac:cxnSpMkLst>
            <pc:docMk/>
            <pc:sldMk cId="0" sldId="270"/>
            <ac:cxnSpMk id="995" creationId="{00000000-0000-0000-0000-000000000000}"/>
          </ac:cxnSpMkLst>
        </pc:cxnChg>
        <pc:cxnChg chg="mod">
          <ac:chgData name="João Pedro de Noronha e Aragão" userId="3e7262fa-96d4-4136-917c-3f6927288669" providerId="ADAL" clId="{4A683395-09D1-4084-AD48-B87055B85A66}" dt="2022-06-22T18:32:11.386" v="2710" actId="14100"/>
          <ac:cxnSpMkLst>
            <pc:docMk/>
            <pc:sldMk cId="0" sldId="270"/>
            <ac:cxnSpMk id="997" creationId="{00000000-0000-0000-0000-000000000000}"/>
          </ac:cxnSpMkLst>
        </pc:cxnChg>
      </pc:sldChg>
      <pc:sldChg chg="addSp delSp modSp mod ord modNotes">
        <pc:chgData name="João Pedro de Noronha e Aragão" userId="3e7262fa-96d4-4136-917c-3f6927288669" providerId="ADAL" clId="{4A683395-09D1-4084-AD48-B87055B85A66}" dt="2022-06-22T18:37:38.901" v="2856" actId="14100"/>
        <pc:sldMkLst>
          <pc:docMk/>
          <pc:sldMk cId="0" sldId="271"/>
        </pc:sldMkLst>
        <pc:spChg chg="add del mod ord">
          <ac:chgData name="João Pedro de Noronha e Aragão" userId="3e7262fa-96d4-4136-917c-3f6927288669" providerId="ADAL" clId="{4A683395-09D1-4084-AD48-B87055B85A66}" dt="2022-06-22T16:39:22.980" v="749" actId="478"/>
          <ac:spMkLst>
            <pc:docMk/>
            <pc:sldMk cId="0" sldId="271"/>
            <ac:spMk id="2" creationId="{504B15DD-04F2-27C8-940E-EF7DE582D312}"/>
          </ac:spMkLst>
        </pc:spChg>
        <pc:spChg chg="add del mod">
          <ac:chgData name="João Pedro de Noronha e Aragão" userId="3e7262fa-96d4-4136-917c-3f6927288669" providerId="ADAL" clId="{4A683395-09D1-4084-AD48-B87055B85A66}" dt="2022-06-22T16:39:53.391" v="802"/>
          <ac:spMkLst>
            <pc:docMk/>
            <pc:sldMk cId="0" sldId="271"/>
            <ac:spMk id="66" creationId="{194848F4-B95C-793D-1D17-4CD1144B4C90}"/>
          </ac:spMkLst>
        </pc:spChg>
        <pc:spChg chg="add del mod">
          <ac:chgData name="João Pedro de Noronha e Aragão" userId="3e7262fa-96d4-4136-917c-3f6927288669" providerId="ADAL" clId="{4A683395-09D1-4084-AD48-B87055B85A66}" dt="2022-06-22T16:39:53.391" v="802"/>
          <ac:spMkLst>
            <pc:docMk/>
            <pc:sldMk cId="0" sldId="271"/>
            <ac:spMk id="67" creationId="{74A31940-457D-FE8E-3715-0E5E84109DE0}"/>
          </ac:spMkLst>
        </pc:spChg>
        <pc:spChg chg="add del mod">
          <ac:chgData name="João Pedro de Noronha e Aragão" userId="3e7262fa-96d4-4136-917c-3f6927288669" providerId="ADAL" clId="{4A683395-09D1-4084-AD48-B87055B85A66}" dt="2022-06-22T16:39:53.391" v="802"/>
          <ac:spMkLst>
            <pc:docMk/>
            <pc:sldMk cId="0" sldId="271"/>
            <ac:spMk id="68" creationId="{A7E67153-6CD3-47B3-EA1D-DD3A1019C1DC}"/>
          </ac:spMkLst>
        </pc:spChg>
        <pc:spChg chg="add del mod">
          <ac:chgData name="João Pedro de Noronha e Aragão" userId="3e7262fa-96d4-4136-917c-3f6927288669" providerId="ADAL" clId="{4A683395-09D1-4084-AD48-B87055B85A66}" dt="2022-06-22T16:39:53.391" v="802"/>
          <ac:spMkLst>
            <pc:docMk/>
            <pc:sldMk cId="0" sldId="271"/>
            <ac:spMk id="69" creationId="{31D639DA-93EA-971E-A136-2F4EB7566B10}"/>
          </ac:spMkLst>
        </pc:spChg>
        <pc:spChg chg="mod">
          <ac:chgData name="João Pedro de Noronha e Aragão" userId="3e7262fa-96d4-4136-917c-3f6927288669" providerId="ADAL" clId="{4A683395-09D1-4084-AD48-B87055B85A66}" dt="2022-06-22T16:39:35.425" v="750"/>
          <ac:spMkLst>
            <pc:docMk/>
            <pc:sldMk cId="0" sldId="271"/>
            <ac:spMk id="71" creationId="{E6AE79FA-EB90-23D6-FC43-1329514555E3}"/>
          </ac:spMkLst>
        </pc:spChg>
        <pc:spChg chg="mod">
          <ac:chgData name="João Pedro de Noronha e Aragão" userId="3e7262fa-96d4-4136-917c-3f6927288669" providerId="ADAL" clId="{4A683395-09D1-4084-AD48-B87055B85A66}" dt="2022-06-22T16:39:35.425" v="750"/>
          <ac:spMkLst>
            <pc:docMk/>
            <pc:sldMk cId="0" sldId="271"/>
            <ac:spMk id="72" creationId="{C4F5FBB5-6611-785A-7E7A-29CF09ADC7B0}"/>
          </ac:spMkLst>
        </pc:spChg>
        <pc:spChg chg="mod">
          <ac:chgData name="João Pedro de Noronha e Aragão" userId="3e7262fa-96d4-4136-917c-3f6927288669" providerId="ADAL" clId="{4A683395-09D1-4084-AD48-B87055B85A66}" dt="2022-06-22T16:39:35.425" v="750"/>
          <ac:spMkLst>
            <pc:docMk/>
            <pc:sldMk cId="0" sldId="271"/>
            <ac:spMk id="73" creationId="{E0728D6C-0A30-E9F9-7FB9-68341002C333}"/>
          </ac:spMkLst>
        </pc:spChg>
        <pc:spChg chg="mod">
          <ac:chgData name="João Pedro de Noronha e Aragão" userId="3e7262fa-96d4-4136-917c-3f6927288669" providerId="ADAL" clId="{4A683395-09D1-4084-AD48-B87055B85A66}" dt="2022-06-22T16:39:35.425" v="750"/>
          <ac:spMkLst>
            <pc:docMk/>
            <pc:sldMk cId="0" sldId="271"/>
            <ac:spMk id="74" creationId="{6F0AE0C8-9AF4-D8B8-4C2D-D6CF9755809A}"/>
          </ac:spMkLst>
        </pc:spChg>
        <pc:spChg chg="add mod topLvl">
          <ac:chgData name="João Pedro de Noronha e Aragão" userId="3e7262fa-96d4-4136-917c-3f6927288669" providerId="ADAL" clId="{4A683395-09D1-4084-AD48-B87055B85A66}" dt="2022-06-22T16:46:56.536" v="952" actId="165"/>
          <ac:spMkLst>
            <pc:docMk/>
            <pc:sldMk cId="0" sldId="271"/>
            <ac:spMk id="75" creationId="{F1446897-57D6-EF7E-49E5-FA2026161E9B}"/>
          </ac:spMkLst>
        </pc:spChg>
        <pc:spChg chg="add mod topLvl">
          <ac:chgData name="João Pedro de Noronha e Aragão" userId="3e7262fa-96d4-4136-917c-3f6927288669" providerId="ADAL" clId="{4A683395-09D1-4084-AD48-B87055B85A66}" dt="2022-06-22T16:47:09.431" v="953" actId="165"/>
          <ac:spMkLst>
            <pc:docMk/>
            <pc:sldMk cId="0" sldId="271"/>
            <ac:spMk id="76" creationId="{ADA7EA92-3691-843D-EA0E-45FF36469B8F}"/>
          </ac:spMkLst>
        </pc:spChg>
        <pc:spChg chg="add mod topLvl">
          <ac:chgData name="João Pedro de Noronha e Aragão" userId="3e7262fa-96d4-4136-917c-3f6927288669" providerId="ADAL" clId="{4A683395-09D1-4084-AD48-B87055B85A66}" dt="2022-06-22T16:47:09.431" v="953" actId="165"/>
          <ac:spMkLst>
            <pc:docMk/>
            <pc:sldMk cId="0" sldId="271"/>
            <ac:spMk id="77" creationId="{8B5B9E78-42AE-D736-F7BD-B01C1D6FD5B7}"/>
          </ac:spMkLst>
        </pc:spChg>
        <pc:spChg chg="add mod topLvl">
          <ac:chgData name="João Pedro de Noronha e Aragão" userId="3e7262fa-96d4-4136-917c-3f6927288669" providerId="ADAL" clId="{4A683395-09D1-4084-AD48-B87055B85A66}" dt="2022-06-22T16:47:09.431" v="953" actId="165"/>
          <ac:spMkLst>
            <pc:docMk/>
            <pc:sldMk cId="0" sldId="271"/>
            <ac:spMk id="78" creationId="{F45EBD22-9270-6480-CDF6-CABA7836A902}"/>
          </ac:spMkLst>
        </pc:spChg>
        <pc:spChg chg="add mod topLvl">
          <ac:chgData name="João Pedro de Noronha e Aragão" userId="3e7262fa-96d4-4136-917c-3f6927288669" providerId="ADAL" clId="{4A683395-09D1-4084-AD48-B87055B85A66}" dt="2022-06-22T16:47:09.431" v="953" actId="165"/>
          <ac:spMkLst>
            <pc:docMk/>
            <pc:sldMk cId="0" sldId="271"/>
            <ac:spMk id="79" creationId="{E055AFA5-76E3-5B4F-71BF-537F5747466A}"/>
          </ac:spMkLst>
        </pc:spChg>
        <pc:spChg chg="add mod topLvl">
          <ac:chgData name="João Pedro de Noronha e Aragão" userId="3e7262fa-96d4-4136-917c-3f6927288669" providerId="ADAL" clId="{4A683395-09D1-4084-AD48-B87055B85A66}" dt="2022-06-22T16:47:09.431" v="953" actId="165"/>
          <ac:spMkLst>
            <pc:docMk/>
            <pc:sldMk cId="0" sldId="271"/>
            <ac:spMk id="80" creationId="{2F1CC3F8-13BB-396B-BE3B-F23EC088305D}"/>
          </ac:spMkLst>
        </pc:spChg>
        <pc:spChg chg="add mod topLvl">
          <ac:chgData name="João Pedro de Noronha e Aragão" userId="3e7262fa-96d4-4136-917c-3f6927288669" providerId="ADAL" clId="{4A683395-09D1-4084-AD48-B87055B85A66}" dt="2022-06-22T16:47:09.431" v="953" actId="165"/>
          <ac:spMkLst>
            <pc:docMk/>
            <pc:sldMk cId="0" sldId="271"/>
            <ac:spMk id="81" creationId="{3FC5B07F-F89A-8D8E-7D22-41138D50C10F}"/>
          </ac:spMkLst>
        </pc:spChg>
        <pc:spChg chg="add mod">
          <ac:chgData name="João Pedro de Noronha e Aragão" userId="3e7262fa-96d4-4136-917c-3f6927288669" providerId="ADAL" clId="{4A683395-09D1-4084-AD48-B87055B85A66}" dt="2022-06-22T18:37:21.959" v="2847" actId="1076"/>
          <ac:spMkLst>
            <pc:docMk/>
            <pc:sldMk cId="0" sldId="271"/>
            <ac:spMk id="82" creationId="{D80D6C65-6E1B-4145-DFE8-2D6C081118DE}"/>
          </ac:spMkLst>
        </pc:spChg>
        <pc:spChg chg="mod">
          <ac:chgData name="João Pedro de Noronha e Aragão" userId="3e7262fa-96d4-4136-917c-3f6927288669" providerId="ADAL" clId="{4A683395-09D1-4084-AD48-B87055B85A66}" dt="2022-06-22T16:47:09.431" v="953" actId="165"/>
          <ac:spMkLst>
            <pc:docMk/>
            <pc:sldMk cId="0" sldId="271"/>
            <ac:spMk id="84" creationId="{9F4AC3AF-2B9D-490C-7247-B77BBCF97770}"/>
          </ac:spMkLst>
        </pc:spChg>
        <pc:spChg chg="mod">
          <ac:chgData name="João Pedro de Noronha e Aragão" userId="3e7262fa-96d4-4136-917c-3f6927288669" providerId="ADAL" clId="{4A683395-09D1-4084-AD48-B87055B85A66}" dt="2022-06-22T16:47:09.431" v="953" actId="165"/>
          <ac:spMkLst>
            <pc:docMk/>
            <pc:sldMk cId="0" sldId="271"/>
            <ac:spMk id="85" creationId="{B1BFE6AD-32BC-A78E-790B-1504723670FD}"/>
          </ac:spMkLst>
        </pc:spChg>
        <pc:spChg chg="mod">
          <ac:chgData name="João Pedro de Noronha e Aragão" userId="3e7262fa-96d4-4136-917c-3f6927288669" providerId="ADAL" clId="{4A683395-09D1-4084-AD48-B87055B85A66}" dt="2022-06-22T16:49:18.455" v="961" actId="207"/>
          <ac:spMkLst>
            <pc:docMk/>
            <pc:sldMk cId="0" sldId="271"/>
            <ac:spMk id="92" creationId="{D5D36C7A-0B64-F3FC-601F-B02640C645C9}"/>
          </ac:spMkLst>
        </pc:spChg>
        <pc:spChg chg="mod">
          <ac:chgData name="João Pedro de Noronha e Aragão" userId="3e7262fa-96d4-4136-917c-3f6927288669" providerId="ADAL" clId="{4A683395-09D1-4084-AD48-B87055B85A66}" dt="2022-06-22T16:49:18.455" v="961" actId="207"/>
          <ac:spMkLst>
            <pc:docMk/>
            <pc:sldMk cId="0" sldId="271"/>
            <ac:spMk id="93" creationId="{1DAEB6C9-6D23-F06B-04BB-F38E6A1318C5}"/>
          </ac:spMkLst>
        </pc:spChg>
        <pc:spChg chg="mod">
          <ac:chgData name="João Pedro de Noronha e Aragão" userId="3e7262fa-96d4-4136-917c-3f6927288669" providerId="ADAL" clId="{4A683395-09D1-4084-AD48-B87055B85A66}" dt="2022-06-22T16:49:18.455" v="961" actId="207"/>
          <ac:spMkLst>
            <pc:docMk/>
            <pc:sldMk cId="0" sldId="271"/>
            <ac:spMk id="94" creationId="{21E70D2A-E84F-92EF-68E4-946B0E1F1E12}"/>
          </ac:spMkLst>
        </pc:spChg>
        <pc:spChg chg="mod">
          <ac:chgData name="João Pedro de Noronha e Aragão" userId="3e7262fa-96d4-4136-917c-3f6927288669" providerId="ADAL" clId="{4A683395-09D1-4084-AD48-B87055B85A66}" dt="2022-06-22T16:49:18.455" v="961" actId="207"/>
          <ac:spMkLst>
            <pc:docMk/>
            <pc:sldMk cId="0" sldId="271"/>
            <ac:spMk id="95" creationId="{8190F78D-CD1D-302D-0C0B-62F741622226}"/>
          </ac:spMkLst>
        </pc:spChg>
        <pc:spChg chg="mod">
          <ac:chgData name="João Pedro de Noronha e Aragão" userId="3e7262fa-96d4-4136-917c-3f6927288669" providerId="ADAL" clId="{4A683395-09D1-4084-AD48-B87055B85A66}" dt="2022-06-22T16:51:26.363" v="970" actId="207"/>
          <ac:spMkLst>
            <pc:docMk/>
            <pc:sldMk cId="0" sldId="271"/>
            <ac:spMk id="97" creationId="{643BE5EE-5E59-8536-4047-E44EDB08F18E}"/>
          </ac:spMkLst>
        </pc:spChg>
        <pc:spChg chg="mod">
          <ac:chgData name="João Pedro de Noronha e Aragão" userId="3e7262fa-96d4-4136-917c-3f6927288669" providerId="ADAL" clId="{4A683395-09D1-4084-AD48-B87055B85A66}" dt="2022-06-22T16:51:26.363" v="970" actId="207"/>
          <ac:spMkLst>
            <pc:docMk/>
            <pc:sldMk cId="0" sldId="271"/>
            <ac:spMk id="98" creationId="{09D9579B-EF23-902D-E006-C6393D0CB5F6}"/>
          </ac:spMkLst>
        </pc:spChg>
        <pc:spChg chg="mod">
          <ac:chgData name="João Pedro de Noronha e Aragão" userId="3e7262fa-96d4-4136-917c-3f6927288669" providerId="ADAL" clId="{4A683395-09D1-4084-AD48-B87055B85A66}" dt="2022-06-22T16:51:26.363" v="970" actId="207"/>
          <ac:spMkLst>
            <pc:docMk/>
            <pc:sldMk cId="0" sldId="271"/>
            <ac:spMk id="99" creationId="{E0B0FDEA-2AA8-F4F6-A22B-DECEA00FB9EE}"/>
          </ac:spMkLst>
        </pc:spChg>
        <pc:spChg chg="mod">
          <ac:chgData name="João Pedro de Noronha e Aragão" userId="3e7262fa-96d4-4136-917c-3f6927288669" providerId="ADAL" clId="{4A683395-09D1-4084-AD48-B87055B85A66}" dt="2022-06-22T16:51:26.363" v="970" actId="207"/>
          <ac:spMkLst>
            <pc:docMk/>
            <pc:sldMk cId="0" sldId="271"/>
            <ac:spMk id="100" creationId="{287F20CC-3BB0-74A7-FC7B-2EA42325C6FD}"/>
          </ac:spMkLst>
        </pc:spChg>
        <pc:spChg chg="mod">
          <ac:chgData name="João Pedro de Noronha e Aragão" userId="3e7262fa-96d4-4136-917c-3f6927288669" providerId="ADAL" clId="{4A683395-09D1-4084-AD48-B87055B85A66}" dt="2022-06-22T16:51:26.363" v="970" actId="207"/>
          <ac:spMkLst>
            <pc:docMk/>
            <pc:sldMk cId="0" sldId="271"/>
            <ac:spMk id="101" creationId="{146357A8-7E8C-145F-4357-1CAA345CFE29}"/>
          </ac:spMkLst>
        </pc:spChg>
        <pc:spChg chg="mod">
          <ac:chgData name="João Pedro de Noronha e Aragão" userId="3e7262fa-96d4-4136-917c-3f6927288669" providerId="ADAL" clId="{4A683395-09D1-4084-AD48-B87055B85A66}" dt="2022-06-22T18:36:20.744" v="2824" actId="403"/>
          <ac:spMkLst>
            <pc:docMk/>
            <pc:sldMk cId="0" sldId="271"/>
            <ac:spMk id="1003" creationId="{00000000-0000-0000-0000-000000000000}"/>
          </ac:spMkLst>
        </pc:spChg>
        <pc:spChg chg="add del mod ord">
          <ac:chgData name="João Pedro de Noronha e Aragão" userId="3e7262fa-96d4-4136-917c-3f6927288669" providerId="ADAL" clId="{4A683395-09D1-4084-AD48-B87055B85A66}" dt="2022-06-22T16:41:06.146" v="876"/>
          <ac:spMkLst>
            <pc:docMk/>
            <pc:sldMk cId="0" sldId="271"/>
            <ac:spMk id="1004"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5"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6"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7"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8"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9"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10"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11"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3"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4"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5"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6"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7"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8"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9"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0"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1"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2" creationId="{00000000-0000-0000-0000-000000000000}"/>
          </ac:spMkLst>
        </pc:spChg>
        <pc:spChg chg="mod topLvl">
          <ac:chgData name="João Pedro de Noronha e Aragão" userId="3e7262fa-96d4-4136-917c-3f6927288669" providerId="ADAL" clId="{4A683395-09D1-4084-AD48-B87055B85A66}" dt="2022-06-22T16:53:47.185" v="983" actId="12789"/>
          <ac:spMkLst>
            <pc:docMk/>
            <pc:sldMk cId="0" sldId="271"/>
            <ac:spMk id="1023"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4"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5"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6"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7"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8"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9"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30" creationId="{00000000-0000-0000-0000-000000000000}"/>
          </ac:spMkLst>
        </pc:spChg>
        <pc:spChg chg="del">
          <ac:chgData name="João Pedro de Noronha e Aragão" userId="3e7262fa-96d4-4136-917c-3f6927288669" providerId="ADAL" clId="{4A683395-09D1-4084-AD48-B87055B85A66}" dt="2022-06-22T16:33:13.454" v="669" actId="478"/>
          <ac:spMkLst>
            <pc:docMk/>
            <pc:sldMk cId="0" sldId="271"/>
            <ac:spMk id="1031" creationId="{00000000-0000-0000-0000-000000000000}"/>
          </ac:spMkLst>
        </pc:spChg>
        <pc:spChg chg="del">
          <ac:chgData name="João Pedro de Noronha e Aragão" userId="3e7262fa-96d4-4136-917c-3f6927288669" providerId="ADAL" clId="{4A683395-09D1-4084-AD48-B87055B85A66}" dt="2022-06-22T16:33:02.292" v="660" actId="478"/>
          <ac:spMkLst>
            <pc:docMk/>
            <pc:sldMk cId="0" sldId="271"/>
            <ac:spMk id="1032" creationId="{00000000-0000-0000-0000-000000000000}"/>
          </ac:spMkLst>
        </pc:spChg>
        <pc:spChg chg="del">
          <ac:chgData name="João Pedro de Noronha e Aragão" userId="3e7262fa-96d4-4136-917c-3f6927288669" providerId="ADAL" clId="{4A683395-09D1-4084-AD48-B87055B85A66}" dt="2022-06-22T16:33:09.637" v="665" actId="478"/>
          <ac:spMkLst>
            <pc:docMk/>
            <pc:sldMk cId="0" sldId="271"/>
            <ac:spMk id="1033" creationId="{00000000-0000-0000-0000-000000000000}"/>
          </ac:spMkLst>
        </pc:spChg>
        <pc:spChg chg="del">
          <ac:chgData name="João Pedro de Noronha e Aragão" userId="3e7262fa-96d4-4136-917c-3f6927288669" providerId="ADAL" clId="{4A683395-09D1-4084-AD48-B87055B85A66}" dt="2022-06-22T16:33:08.333" v="664" actId="478"/>
          <ac:spMkLst>
            <pc:docMk/>
            <pc:sldMk cId="0" sldId="271"/>
            <ac:spMk id="1034" creationId="{00000000-0000-0000-0000-000000000000}"/>
          </ac:spMkLst>
        </pc:spChg>
        <pc:spChg chg="del">
          <ac:chgData name="João Pedro de Noronha e Aragão" userId="3e7262fa-96d4-4136-917c-3f6927288669" providerId="ADAL" clId="{4A683395-09D1-4084-AD48-B87055B85A66}" dt="2022-06-22T16:33:10.717" v="666" actId="478"/>
          <ac:spMkLst>
            <pc:docMk/>
            <pc:sldMk cId="0" sldId="271"/>
            <ac:spMk id="1035" creationId="{00000000-0000-0000-0000-000000000000}"/>
          </ac:spMkLst>
        </pc:spChg>
        <pc:spChg chg="del">
          <ac:chgData name="João Pedro de Noronha e Aragão" userId="3e7262fa-96d4-4136-917c-3f6927288669" providerId="ADAL" clId="{4A683395-09D1-4084-AD48-B87055B85A66}" dt="2022-06-22T16:33:06.157" v="663" actId="478"/>
          <ac:spMkLst>
            <pc:docMk/>
            <pc:sldMk cId="0" sldId="271"/>
            <ac:spMk id="1036" creationId="{00000000-0000-0000-0000-000000000000}"/>
          </ac:spMkLst>
        </pc:spChg>
        <pc:spChg chg="del">
          <ac:chgData name="João Pedro de Noronha e Aragão" userId="3e7262fa-96d4-4136-917c-3f6927288669" providerId="ADAL" clId="{4A683395-09D1-4084-AD48-B87055B85A66}" dt="2022-06-22T16:33:05.157" v="662" actId="478"/>
          <ac:spMkLst>
            <pc:docMk/>
            <pc:sldMk cId="0" sldId="271"/>
            <ac:spMk id="1037" creationId="{00000000-0000-0000-0000-000000000000}"/>
          </ac:spMkLst>
        </pc:spChg>
        <pc:spChg chg="del">
          <ac:chgData name="João Pedro de Noronha e Aragão" userId="3e7262fa-96d4-4136-917c-3f6927288669" providerId="ADAL" clId="{4A683395-09D1-4084-AD48-B87055B85A66}" dt="2022-06-22T16:25:23.327" v="543" actId="478"/>
          <ac:spMkLst>
            <pc:docMk/>
            <pc:sldMk cId="0" sldId="271"/>
            <ac:spMk id="1038" creationId="{00000000-0000-0000-0000-000000000000}"/>
          </ac:spMkLst>
        </pc:spChg>
        <pc:spChg chg="mod">
          <ac:chgData name="João Pedro de Noronha e Aragão" userId="3e7262fa-96d4-4136-917c-3f6927288669" providerId="ADAL" clId="{4A683395-09D1-4084-AD48-B87055B85A66}" dt="2022-06-22T18:36:26.464" v="2827" actId="403"/>
          <ac:spMkLst>
            <pc:docMk/>
            <pc:sldMk cId="0" sldId="271"/>
            <ac:spMk id="1039" creationId="{00000000-0000-0000-0000-000000000000}"/>
          </ac:spMkLst>
        </pc:spChg>
        <pc:spChg chg="mod">
          <ac:chgData name="João Pedro de Noronha e Aragão" userId="3e7262fa-96d4-4136-917c-3f6927288669" providerId="ADAL" clId="{4A683395-09D1-4084-AD48-B87055B85A66}" dt="2022-06-22T18:37:32.585" v="2852" actId="1076"/>
          <ac:spMkLst>
            <pc:docMk/>
            <pc:sldMk cId="0" sldId="271"/>
            <ac:spMk id="1040" creationId="{00000000-0000-0000-0000-000000000000}"/>
          </ac:spMkLst>
        </pc:spChg>
        <pc:spChg chg="mod">
          <ac:chgData name="João Pedro de Noronha e Aragão" userId="3e7262fa-96d4-4136-917c-3f6927288669" providerId="ADAL" clId="{4A683395-09D1-4084-AD48-B87055B85A66}" dt="2022-06-22T18:37:10.591" v="2842" actId="1038"/>
          <ac:spMkLst>
            <pc:docMk/>
            <pc:sldMk cId="0" sldId="271"/>
            <ac:spMk id="1041" creationId="{00000000-0000-0000-0000-000000000000}"/>
          </ac:spMkLst>
        </pc:spChg>
        <pc:spChg chg="del mod">
          <ac:chgData name="João Pedro de Noronha e Aragão" userId="3e7262fa-96d4-4136-917c-3f6927288669" providerId="ADAL" clId="{4A683395-09D1-4084-AD48-B87055B85A66}" dt="2022-06-22T16:33:12.381" v="668" actId="478"/>
          <ac:spMkLst>
            <pc:docMk/>
            <pc:sldMk cId="0" sldId="271"/>
            <ac:spMk id="1042" creationId="{00000000-0000-0000-0000-000000000000}"/>
          </ac:spMkLst>
        </pc:spChg>
        <pc:spChg chg="del">
          <ac:chgData name="João Pedro de Noronha e Aragão" userId="3e7262fa-96d4-4136-917c-3f6927288669" providerId="ADAL" clId="{4A683395-09D1-4084-AD48-B87055B85A66}" dt="2022-06-22T16:25:18.632" v="541" actId="478"/>
          <ac:spMkLst>
            <pc:docMk/>
            <pc:sldMk cId="0" sldId="271"/>
            <ac:spMk id="1043" creationId="{00000000-0000-0000-0000-000000000000}"/>
          </ac:spMkLst>
        </pc:spChg>
        <pc:spChg chg="del">
          <ac:chgData name="João Pedro de Noronha e Aragão" userId="3e7262fa-96d4-4136-917c-3f6927288669" providerId="ADAL" clId="{4A683395-09D1-4084-AD48-B87055B85A66}" dt="2022-06-22T16:25:21.660" v="542" actId="478"/>
          <ac:spMkLst>
            <pc:docMk/>
            <pc:sldMk cId="0" sldId="271"/>
            <ac:spMk id="1044" creationId="{00000000-0000-0000-0000-000000000000}"/>
          </ac:spMkLst>
        </pc:spChg>
        <pc:spChg chg="del">
          <ac:chgData name="João Pedro de Noronha e Aragão" userId="3e7262fa-96d4-4136-917c-3f6927288669" providerId="ADAL" clId="{4A683395-09D1-4084-AD48-B87055B85A66}" dt="2022-06-22T16:25:16.103" v="540" actId="478"/>
          <ac:spMkLst>
            <pc:docMk/>
            <pc:sldMk cId="0" sldId="271"/>
            <ac:spMk id="1045" creationId="{00000000-0000-0000-0000-000000000000}"/>
          </ac:spMkLst>
        </pc:spChg>
        <pc:spChg chg="mod">
          <ac:chgData name="João Pedro de Noronha e Aragão" userId="3e7262fa-96d4-4136-917c-3f6927288669" providerId="ADAL" clId="{4A683395-09D1-4084-AD48-B87055B85A66}" dt="2022-06-22T18:36:33.887" v="2831" actId="14100"/>
          <ac:spMkLst>
            <pc:docMk/>
            <pc:sldMk cId="0" sldId="271"/>
            <ac:spMk id="1046" creationId="{00000000-0000-0000-0000-000000000000}"/>
          </ac:spMkLst>
        </pc:spChg>
        <pc:spChg chg="mod ord">
          <ac:chgData name="João Pedro de Noronha e Aragão" userId="3e7262fa-96d4-4136-917c-3f6927288669" providerId="ADAL" clId="{4A683395-09D1-4084-AD48-B87055B85A66}" dt="2022-06-22T18:37:38.901" v="2856" actId="14100"/>
          <ac:spMkLst>
            <pc:docMk/>
            <pc:sldMk cId="0" sldId="271"/>
            <ac:spMk id="1047"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49"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0"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1"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2" creationId="{00000000-0000-0000-0000-000000000000}"/>
          </ac:spMkLst>
        </pc:spChg>
        <pc:spChg chg="mod">
          <ac:chgData name="João Pedro de Noronha e Aragão" userId="3e7262fa-96d4-4136-917c-3f6927288669" providerId="ADAL" clId="{4A683395-09D1-4084-AD48-B87055B85A66}" dt="2022-06-22T16:46:49.524" v="950" actId="165"/>
          <ac:spMkLst>
            <pc:docMk/>
            <pc:sldMk cId="0" sldId="271"/>
            <ac:spMk id="1059" creationId="{00000000-0000-0000-0000-000000000000}"/>
          </ac:spMkLst>
        </pc:spChg>
        <pc:spChg chg="mod">
          <ac:chgData name="João Pedro de Noronha e Aragão" userId="3e7262fa-96d4-4136-917c-3f6927288669" providerId="ADAL" clId="{4A683395-09D1-4084-AD48-B87055B85A66}" dt="2022-06-22T16:46:49.524" v="950" actId="165"/>
          <ac:spMkLst>
            <pc:docMk/>
            <pc:sldMk cId="0" sldId="271"/>
            <ac:spMk id="1060" creationId="{00000000-0000-0000-0000-000000000000}"/>
          </ac:spMkLst>
        </pc:spChg>
        <pc:grpChg chg="add del mod topLvl">
          <ac:chgData name="João Pedro de Noronha e Aragão" userId="3e7262fa-96d4-4136-917c-3f6927288669" providerId="ADAL" clId="{4A683395-09D1-4084-AD48-B87055B85A66}" dt="2022-06-22T16:47:09.431" v="953" actId="165"/>
          <ac:grpSpMkLst>
            <pc:docMk/>
            <pc:sldMk cId="0" sldId="271"/>
            <ac:grpSpMk id="7" creationId="{C810432F-5F79-FF9C-14A9-76872F62AC3E}"/>
          </ac:grpSpMkLst>
        </pc:grpChg>
        <pc:grpChg chg="add del mod">
          <ac:chgData name="João Pedro de Noronha e Aragão" userId="3e7262fa-96d4-4136-917c-3f6927288669" providerId="ADAL" clId="{4A683395-09D1-4084-AD48-B87055B85A66}" dt="2022-06-22T16:46:53.320" v="951" actId="165"/>
          <ac:grpSpMkLst>
            <pc:docMk/>
            <pc:sldMk cId="0" sldId="271"/>
            <ac:grpSpMk id="8" creationId="{D8EE788A-DD27-F148-78B2-B39DD2C1AE3D}"/>
          </ac:grpSpMkLst>
        </pc:grpChg>
        <pc:grpChg chg="add del mod">
          <ac:chgData name="João Pedro de Noronha e Aragão" userId="3e7262fa-96d4-4136-917c-3f6927288669" providerId="ADAL" clId="{4A683395-09D1-4084-AD48-B87055B85A66}" dt="2022-06-22T16:46:56.536" v="952" actId="165"/>
          <ac:grpSpMkLst>
            <pc:docMk/>
            <pc:sldMk cId="0" sldId="271"/>
            <ac:grpSpMk id="9" creationId="{D159CC58-42F6-15A2-5CFE-AE5D3D02BD54}"/>
          </ac:grpSpMkLst>
        </pc:grpChg>
        <pc:grpChg chg="add del mod">
          <ac:chgData name="João Pedro de Noronha e Aragão" userId="3e7262fa-96d4-4136-917c-3f6927288669" providerId="ADAL" clId="{4A683395-09D1-4084-AD48-B87055B85A66}" dt="2022-06-22T16:46:49.524" v="950" actId="165"/>
          <ac:grpSpMkLst>
            <pc:docMk/>
            <pc:sldMk cId="0" sldId="271"/>
            <ac:grpSpMk id="10" creationId="{5D37290B-9AB1-E9D6-891B-1C64EFFCB25F}"/>
          </ac:grpSpMkLst>
        </pc:grpChg>
        <pc:grpChg chg="add del mod">
          <ac:chgData name="João Pedro de Noronha e Aragão" userId="3e7262fa-96d4-4136-917c-3f6927288669" providerId="ADAL" clId="{4A683395-09D1-4084-AD48-B87055B85A66}" dt="2022-06-22T16:46:41.828" v="949" actId="165"/>
          <ac:grpSpMkLst>
            <pc:docMk/>
            <pc:sldMk cId="0" sldId="271"/>
            <ac:grpSpMk id="11" creationId="{FC0F3946-EE88-CAA9-851E-1DF2A4113A09}"/>
          </ac:grpSpMkLst>
        </pc:grpChg>
        <pc:grpChg chg="add del mod">
          <ac:chgData name="João Pedro de Noronha e Aragão" userId="3e7262fa-96d4-4136-917c-3f6927288669" providerId="ADAL" clId="{4A683395-09D1-4084-AD48-B87055B85A66}" dt="2022-06-22T16:39:53.391" v="802"/>
          <ac:grpSpMkLst>
            <pc:docMk/>
            <pc:sldMk cId="0" sldId="271"/>
            <ac:grpSpMk id="70" creationId="{61E9FCB4-C7DD-742A-EC0E-185F90D6E273}"/>
          </ac:grpSpMkLst>
        </pc:grpChg>
        <pc:grpChg chg="add mod topLvl">
          <ac:chgData name="João Pedro de Noronha e Aragão" userId="3e7262fa-96d4-4136-917c-3f6927288669" providerId="ADAL" clId="{4A683395-09D1-4084-AD48-B87055B85A66}" dt="2022-06-22T16:53:47.185" v="983" actId="12789"/>
          <ac:grpSpMkLst>
            <pc:docMk/>
            <pc:sldMk cId="0" sldId="271"/>
            <ac:grpSpMk id="83" creationId="{F4B86193-C9B8-3836-ED76-16163932DACA}"/>
          </ac:grpSpMkLst>
        </pc:grpChg>
        <pc:grpChg chg="add mod">
          <ac:chgData name="João Pedro de Noronha e Aragão" userId="3e7262fa-96d4-4136-917c-3f6927288669" providerId="ADAL" clId="{4A683395-09D1-4084-AD48-B87055B85A66}" dt="2022-06-22T16:53:47.185" v="983" actId="12789"/>
          <ac:grpSpMkLst>
            <pc:docMk/>
            <pc:sldMk cId="0" sldId="271"/>
            <ac:grpSpMk id="91" creationId="{D6127E52-8D86-FA5F-7C34-388BC4F6DA9F}"/>
          </ac:grpSpMkLst>
        </pc:grpChg>
        <pc:grpChg chg="add mod">
          <ac:chgData name="João Pedro de Noronha e Aragão" userId="3e7262fa-96d4-4136-917c-3f6927288669" providerId="ADAL" clId="{4A683395-09D1-4084-AD48-B87055B85A66}" dt="2022-06-22T16:51:51.500" v="973" actId="1076"/>
          <ac:grpSpMkLst>
            <pc:docMk/>
            <pc:sldMk cId="0" sldId="271"/>
            <ac:grpSpMk id="96" creationId="{3E1FFA7A-6C1D-67EA-1840-870A733C3366}"/>
          </ac:grpSpMkLst>
        </pc:grpChg>
        <pc:grpChg chg="mod ord topLvl">
          <ac:chgData name="João Pedro de Noronha e Aragão" userId="3e7262fa-96d4-4136-917c-3f6927288669" providerId="ADAL" clId="{4A683395-09D1-4084-AD48-B87055B85A66}" dt="2022-06-22T16:53:47.185" v="983" actId="12789"/>
          <ac:grpSpMkLst>
            <pc:docMk/>
            <pc:sldMk cId="0" sldId="271"/>
            <ac:grpSpMk id="1012" creationId="{00000000-0000-0000-0000-000000000000}"/>
          </ac:grpSpMkLst>
        </pc:grpChg>
        <pc:grpChg chg="del mod topLvl">
          <ac:chgData name="João Pedro de Noronha e Aragão" userId="3e7262fa-96d4-4136-917c-3f6927288669" providerId="ADAL" clId="{4A683395-09D1-4084-AD48-B87055B85A66}" dt="2022-06-22T16:51:57.609" v="975" actId="478"/>
          <ac:grpSpMkLst>
            <pc:docMk/>
            <pc:sldMk cId="0" sldId="271"/>
            <ac:grpSpMk id="1048" creationId="{00000000-0000-0000-0000-000000000000}"/>
          </ac:grpSpMkLst>
        </pc:grpChg>
        <pc:grpChg chg="del">
          <ac:chgData name="João Pedro de Noronha e Aragão" userId="3e7262fa-96d4-4136-917c-3f6927288669" providerId="ADAL" clId="{4A683395-09D1-4084-AD48-B87055B85A66}" dt="2022-06-22T16:33:03.851" v="661" actId="478"/>
          <ac:grpSpMkLst>
            <pc:docMk/>
            <pc:sldMk cId="0" sldId="271"/>
            <ac:grpSpMk id="1053" creationId="{00000000-0000-0000-0000-000000000000}"/>
          </ac:grpSpMkLst>
        </pc:grpChg>
        <pc:grpChg chg="del mod topLvl">
          <ac:chgData name="João Pedro de Noronha e Aragão" userId="3e7262fa-96d4-4136-917c-3f6927288669" providerId="ADAL" clId="{4A683395-09D1-4084-AD48-B87055B85A66}" dt="2022-06-22T16:49:56.721" v="968" actId="478"/>
          <ac:grpSpMkLst>
            <pc:docMk/>
            <pc:sldMk cId="0" sldId="271"/>
            <ac:grpSpMk id="1058" creationId="{00000000-0000-0000-0000-000000000000}"/>
          </ac:grpSpMkLst>
        </pc:grpChg>
        <pc:picChg chg="add del mod ord">
          <ac:chgData name="João Pedro de Noronha e Aragão" userId="3e7262fa-96d4-4136-917c-3f6927288669" providerId="ADAL" clId="{4A683395-09D1-4084-AD48-B87055B85A66}" dt="2022-06-22T16:36:54.140" v="686" actId="478"/>
          <ac:picMkLst>
            <pc:docMk/>
            <pc:sldMk cId="0" sldId="271"/>
            <ac:picMk id="4" creationId="{F2263AA6-1318-FDC7-49FC-E42D396C7D91}"/>
          </ac:picMkLst>
        </pc:picChg>
        <pc:picChg chg="add del mod ord modCrop">
          <ac:chgData name="João Pedro de Noronha e Aragão" userId="3e7262fa-96d4-4136-917c-3f6927288669" providerId="ADAL" clId="{4A683395-09D1-4084-AD48-B87055B85A66}" dt="2022-06-22T16:39:22.469" v="748" actId="478"/>
          <ac:picMkLst>
            <pc:docMk/>
            <pc:sldMk cId="0" sldId="271"/>
            <ac:picMk id="6" creationId="{1766E091-325A-86CC-B41D-5730EB89A972}"/>
          </ac:picMkLst>
        </pc:picChg>
      </pc:sldChg>
      <pc:sldChg chg="modSp mod">
        <pc:chgData name="João Pedro de Noronha e Aragão" userId="3e7262fa-96d4-4136-917c-3f6927288669" providerId="ADAL" clId="{4A683395-09D1-4084-AD48-B87055B85A66}" dt="2022-06-22T18:31:43.187" v="2694" actId="403"/>
        <pc:sldMkLst>
          <pc:docMk/>
          <pc:sldMk cId="0" sldId="272"/>
        </pc:sldMkLst>
        <pc:spChg chg="mod">
          <ac:chgData name="João Pedro de Noronha e Aragão" userId="3e7262fa-96d4-4136-917c-3f6927288669" providerId="ADAL" clId="{4A683395-09D1-4084-AD48-B87055B85A66}" dt="2022-06-22T18:31:28.086" v="2681" actId="403"/>
          <ac:spMkLst>
            <pc:docMk/>
            <pc:sldMk cId="0" sldId="272"/>
            <ac:spMk id="1066" creationId="{00000000-0000-0000-0000-000000000000}"/>
          </ac:spMkLst>
        </pc:spChg>
        <pc:spChg chg="mod">
          <ac:chgData name="João Pedro de Noronha e Aragão" userId="3e7262fa-96d4-4136-917c-3f6927288669" providerId="ADAL" clId="{4A683395-09D1-4084-AD48-B87055B85A66}" dt="2022-06-22T18:25:33.337" v="2616" actId="113"/>
          <ac:spMkLst>
            <pc:docMk/>
            <pc:sldMk cId="0" sldId="272"/>
            <ac:spMk id="1097" creationId="{00000000-0000-0000-0000-000000000000}"/>
          </ac:spMkLst>
        </pc:spChg>
        <pc:spChg chg="mod">
          <ac:chgData name="João Pedro de Noronha e Aragão" userId="3e7262fa-96d4-4136-917c-3f6927288669" providerId="ADAL" clId="{4A683395-09D1-4084-AD48-B87055B85A66}" dt="2022-06-22T18:25:26.369" v="2614" actId="113"/>
          <ac:spMkLst>
            <pc:docMk/>
            <pc:sldMk cId="0" sldId="272"/>
            <ac:spMk id="1098" creationId="{00000000-0000-0000-0000-000000000000}"/>
          </ac:spMkLst>
        </pc:spChg>
        <pc:spChg chg="mod">
          <ac:chgData name="João Pedro de Noronha e Aragão" userId="3e7262fa-96d4-4136-917c-3f6927288669" providerId="ADAL" clId="{4A683395-09D1-4084-AD48-B87055B85A66}" dt="2022-06-22T18:25:20.852" v="2612" actId="113"/>
          <ac:spMkLst>
            <pc:docMk/>
            <pc:sldMk cId="0" sldId="272"/>
            <ac:spMk id="1099" creationId="{00000000-0000-0000-0000-000000000000}"/>
          </ac:spMkLst>
        </pc:spChg>
        <pc:spChg chg="mod">
          <ac:chgData name="João Pedro de Noronha e Aragão" userId="3e7262fa-96d4-4136-917c-3f6927288669" providerId="ADAL" clId="{4A683395-09D1-4084-AD48-B87055B85A66}" dt="2022-06-22T18:31:39.225" v="2690" actId="403"/>
          <ac:spMkLst>
            <pc:docMk/>
            <pc:sldMk cId="0" sldId="272"/>
            <ac:spMk id="1100" creationId="{00000000-0000-0000-0000-000000000000}"/>
          </ac:spMkLst>
        </pc:spChg>
        <pc:spChg chg="mod">
          <ac:chgData name="João Pedro de Noronha e Aragão" userId="3e7262fa-96d4-4136-917c-3f6927288669" providerId="ADAL" clId="{4A683395-09D1-4084-AD48-B87055B85A66}" dt="2022-06-22T18:31:36.141" v="2686" actId="1076"/>
          <ac:spMkLst>
            <pc:docMk/>
            <pc:sldMk cId="0" sldId="272"/>
            <ac:spMk id="1101" creationId="{00000000-0000-0000-0000-000000000000}"/>
          </ac:spMkLst>
        </pc:spChg>
        <pc:spChg chg="mod">
          <ac:chgData name="João Pedro de Noronha e Aragão" userId="3e7262fa-96d4-4136-917c-3f6927288669" providerId="ADAL" clId="{4A683395-09D1-4084-AD48-B87055B85A66}" dt="2022-06-22T18:31:43.187" v="2694" actId="403"/>
          <ac:spMkLst>
            <pc:docMk/>
            <pc:sldMk cId="0" sldId="272"/>
            <ac:spMk id="1102" creationId="{00000000-0000-0000-0000-000000000000}"/>
          </ac:spMkLst>
        </pc:spChg>
      </pc:sldChg>
      <pc:sldChg chg="del">
        <pc:chgData name="João Pedro de Noronha e Aragão" userId="3e7262fa-96d4-4136-917c-3f6927288669" providerId="ADAL" clId="{4A683395-09D1-4084-AD48-B87055B85A66}" dt="2022-06-22T16:07:05.993" v="282" actId="2696"/>
        <pc:sldMkLst>
          <pc:docMk/>
          <pc:sldMk cId="0" sldId="273"/>
        </pc:sldMkLst>
      </pc:sldChg>
      <pc:sldChg chg="addSp delSp modSp mod">
        <pc:chgData name="João Pedro de Noronha e Aragão" userId="3e7262fa-96d4-4136-917c-3f6927288669" providerId="ADAL" clId="{4A683395-09D1-4084-AD48-B87055B85A66}" dt="2022-06-22T18:31:24.322" v="2680" actId="403"/>
        <pc:sldMkLst>
          <pc:docMk/>
          <pc:sldMk cId="0" sldId="274"/>
        </pc:sldMkLst>
        <pc:spChg chg="mod">
          <ac:chgData name="João Pedro de Noronha e Aragão" userId="3e7262fa-96d4-4136-917c-3f6927288669" providerId="ADAL" clId="{4A683395-09D1-4084-AD48-B87055B85A66}" dt="2022-06-22T18:31:18.426" v="2677" actId="403"/>
          <ac:spMkLst>
            <pc:docMk/>
            <pc:sldMk cId="0" sldId="274"/>
            <ac:spMk id="1126" creationId="{00000000-0000-0000-0000-000000000000}"/>
          </ac:spMkLst>
        </pc:spChg>
        <pc:spChg chg="mod">
          <ac:chgData name="João Pedro de Noronha e Aragão" userId="3e7262fa-96d4-4136-917c-3f6927288669" providerId="ADAL" clId="{4A683395-09D1-4084-AD48-B87055B85A66}" dt="2022-06-22T18:31:24.322" v="2680" actId="403"/>
          <ac:spMkLst>
            <pc:docMk/>
            <pc:sldMk cId="0" sldId="274"/>
            <ac:spMk id="1127" creationId="{00000000-0000-0000-0000-000000000000}"/>
          </ac:spMkLst>
        </pc:spChg>
        <pc:spChg chg="del">
          <ac:chgData name="João Pedro de Noronha e Aragão" userId="3e7262fa-96d4-4136-917c-3f6927288669" providerId="ADAL" clId="{4A683395-09D1-4084-AD48-B87055B85A66}" dt="2022-06-22T18:26:24.498" v="2630" actId="478"/>
          <ac:spMkLst>
            <pc:docMk/>
            <pc:sldMk cId="0" sldId="274"/>
            <ac:spMk id="1258" creationId="{00000000-0000-0000-0000-000000000000}"/>
          </ac:spMkLst>
        </pc:spChg>
        <pc:spChg chg="del">
          <ac:chgData name="João Pedro de Noronha e Aragão" userId="3e7262fa-96d4-4136-917c-3f6927288669" providerId="ADAL" clId="{4A683395-09D1-4084-AD48-B87055B85A66}" dt="2022-06-22T18:26:22.753" v="2629" actId="478"/>
          <ac:spMkLst>
            <pc:docMk/>
            <pc:sldMk cId="0" sldId="274"/>
            <ac:spMk id="1259" creationId="{00000000-0000-0000-0000-000000000000}"/>
          </ac:spMkLst>
        </pc:spChg>
        <pc:spChg chg="del">
          <ac:chgData name="João Pedro de Noronha e Aragão" userId="3e7262fa-96d4-4136-917c-3f6927288669" providerId="ADAL" clId="{4A683395-09D1-4084-AD48-B87055B85A66}" dt="2022-06-22T18:26:20.914" v="2628" actId="478"/>
          <ac:spMkLst>
            <pc:docMk/>
            <pc:sldMk cId="0" sldId="274"/>
            <ac:spMk id="1260" creationId="{00000000-0000-0000-0000-000000000000}"/>
          </ac:spMkLst>
        </pc:spChg>
        <pc:spChg chg="del">
          <ac:chgData name="João Pedro de Noronha e Aragão" userId="3e7262fa-96d4-4136-917c-3f6927288669" providerId="ADAL" clId="{4A683395-09D1-4084-AD48-B87055B85A66}" dt="2022-06-22T18:26:09.408" v="2622" actId="478"/>
          <ac:spMkLst>
            <pc:docMk/>
            <pc:sldMk cId="0" sldId="274"/>
            <ac:spMk id="1262" creationId="{00000000-0000-0000-0000-000000000000}"/>
          </ac:spMkLst>
        </pc:spChg>
        <pc:spChg chg="del">
          <ac:chgData name="João Pedro de Noronha e Aragão" userId="3e7262fa-96d4-4136-917c-3f6927288669" providerId="ADAL" clId="{4A683395-09D1-4084-AD48-B87055B85A66}" dt="2022-06-22T18:26:14.313" v="2625" actId="478"/>
          <ac:spMkLst>
            <pc:docMk/>
            <pc:sldMk cId="0" sldId="274"/>
            <ac:spMk id="1263" creationId="{00000000-0000-0000-0000-000000000000}"/>
          </ac:spMkLst>
        </pc:spChg>
        <pc:spChg chg="del">
          <ac:chgData name="João Pedro de Noronha e Aragão" userId="3e7262fa-96d4-4136-917c-3f6927288669" providerId="ADAL" clId="{4A683395-09D1-4084-AD48-B87055B85A66}" dt="2022-06-22T18:26:15.801" v="2626" actId="478"/>
          <ac:spMkLst>
            <pc:docMk/>
            <pc:sldMk cId="0" sldId="274"/>
            <ac:spMk id="1264" creationId="{00000000-0000-0000-0000-000000000000}"/>
          </ac:spMkLst>
        </pc:spChg>
        <pc:spChg chg="del">
          <ac:chgData name="João Pedro de Noronha e Aragão" userId="3e7262fa-96d4-4136-917c-3f6927288669" providerId="ADAL" clId="{4A683395-09D1-4084-AD48-B87055B85A66}" dt="2022-06-22T18:26:17.265" v="2627" actId="478"/>
          <ac:spMkLst>
            <pc:docMk/>
            <pc:sldMk cId="0" sldId="274"/>
            <ac:spMk id="1265" creationId="{00000000-0000-0000-0000-000000000000}"/>
          </ac:spMkLst>
        </pc:spChg>
        <pc:grpChg chg="add del">
          <ac:chgData name="João Pedro de Noronha e Aragão" userId="3e7262fa-96d4-4136-917c-3f6927288669" providerId="ADAL" clId="{4A683395-09D1-4084-AD48-B87055B85A66}" dt="2022-06-22T18:26:12.299" v="2624" actId="478"/>
          <ac:grpSpMkLst>
            <pc:docMk/>
            <pc:sldMk cId="0" sldId="274"/>
            <ac:grpSpMk id="1128" creationId="{00000000-0000-0000-0000-000000000000}"/>
          </ac:grpSpMkLst>
        </pc:grpChg>
      </pc:sldChg>
      <pc:sldChg chg="modSp mod">
        <pc:chgData name="João Pedro de Noronha e Aragão" userId="3e7262fa-96d4-4136-917c-3f6927288669" providerId="ADAL" clId="{4A683395-09D1-4084-AD48-B87055B85A66}" dt="2022-06-22T18:31:12.930" v="2676" actId="403"/>
        <pc:sldMkLst>
          <pc:docMk/>
          <pc:sldMk cId="0" sldId="275"/>
        </pc:sldMkLst>
        <pc:spChg chg="mod">
          <ac:chgData name="João Pedro de Noronha e Aragão" userId="3e7262fa-96d4-4136-917c-3f6927288669" providerId="ADAL" clId="{4A683395-09D1-4084-AD48-B87055B85A66}" dt="2022-06-22T18:31:12.930" v="2676" actId="403"/>
          <ac:spMkLst>
            <pc:docMk/>
            <pc:sldMk cId="0" sldId="275"/>
            <ac:spMk id="1281" creationId="{00000000-0000-0000-0000-000000000000}"/>
          </ac:spMkLst>
        </pc:spChg>
        <pc:spChg chg="mod">
          <ac:chgData name="João Pedro de Noronha e Aragão" userId="3e7262fa-96d4-4136-917c-3f6927288669" providerId="ADAL" clId="{4A683395-09D1-4084-AD48-B87055B85A66}" dt="2022-06-22T18:29:59.889" v="2675" actId="403"/>
          <ac:spMkLst>
            <pc:docMk/>
            <pc:sldMk cId="0" sldId="275"/>
            <ac:spMk id="1282" creationId="{00000000-0000-0000-0000-000000000000}"/>
          </ac:spMkLst>
        </pc:spChg>
      </pc:sldChg>
      <pc:sldChg chg="modSp mod">
        <pc:chgData name="João Pedro de Noronha e Aragão" userId="3e7262fa-96d4-4136-917c-3f6927288669" providerId="ADAL" clId="{4A683395-09D1-4084-AD48-B87055B85A66}" dt="2022-06-22T18:29:51.324" v="2672" actId="20577"/>
        <pc:sldMkLst>
          <pc:docMk/>
          <pc:sldMk cId="0" sldId="276"/>
        </pc:sldMkLst>
        <pc:spChg chg="mod">
          <ac:chgData name="João Pedro de Noronha e Aragão" userId="3e7262fa-96d4-4136-917c-3f6927288669" providerId="ADAL" clId="{4A683395-09D1-4084-AD48-B87055B85A66}" dt="2022-06-22T18:29:21.072" v="2666" actId="403"/>
          <ac:spMkLst>
            <pc:docMk/>
            <pc:sldMk cId="0" sldId="276"/>
            <ac:spMk id="1287" creationId="{00000000-0000-0000-0000-000000000000}"/>
          </ac:spMkLst>
        </pc:spChg>
        <pc:spChg chg="mod">
          <ac:chgData name="João Pedro de Noronha e Aragão" userId="3e7262fa-96d4-4136-917c-3f6927288669" providerId="ADAL" clId="{4A683395-09D1-4084-AD48-B87055B85A66}" dt="2022-06-22T18:29:51.324" v="2672" actId="20577"/>
          <ac:spMkLst>
            <pc:docMk/>
            <pc:sldMk cId="0" sldId="276"/>
            <ac:spMk id="1288" creationId="{00000000-0000-0000-0000-000000000000}"/>
          </ac:spMkLst>
        </pc:spChg>
      </pc:sldChg>
      <pc:sldChg chg="modSp mod">
        <pc:chgData name="João Pedro de Noronha e Aragão" userId="3e7262fa-96d4-4136-917c-3f6927288669" providerId="ADAL" clId="{4A683395-09D1-4084-AD48-B87055B85A66}" dt="2022-06-22T18:29:06.667" v="2665" actId="255"/>
        <pc:sldMkLst>
          <pc:docMk/>
          <pc:sldMk cId="0" sldId="277"/>
        </pc:sldMkLst>
        <pc:spChg chg="mod">
          <ac:chgData name="João Pedro de Noronha e Aragão" userId="3e7262fa-96d4-4136-917c-3f6927288669" providerId="ADAL" clId="{4A683395-09D1-4084-AD48-B87055B85A66}" dt="2022-06-22T18:27:09.837" v="2644" actId="403"/>
          <ac:spMkLst>
            <pc:docMk/>
            <pc:sldMk cId="0" sldId="277"/>
            <ac:spMk id="1293" creationId="{00000000-0000-0000-0000-000000000000}"/>
          </ac:spMkLst>
        </pc:spChg>
        <pc:spChg chg="mod">
          <ac:chgData name="João Pedro de Noronha e Aragão" userId="3e7262fa-96d4-4136-917c-3f6927288669" providerId="ADAL" clId="{4A683395-09D1-4084-AD48-B87055B85A66}" dt="2022-06-22T18:29:00.031" v="2664" actId="255"/>
          <ac:spMkLst>
            <pc:docMk/>
            <pc:sldMk cId="0" sldId="277"/>
            <ac:spMk id="1294" creationId="{00000000-0000-0000-0000-000000000000}"/>
          </ac:spMkLst>
        </pc:spChg>
        <pc:spChg chg="mod">
          <ac:chgData name="João Pedro de Noronha e Aragão" userId="3e7262fa-96d4-4136-917c-3f6927288669" providerId="ADAL" clId="{4A683395-09D1-4084-AD48-B87055B85A66}" dt="2022-06-22T18:29:06.667" v="2665" actId="255"/>
          <ac:spMkLst>
            <pc:docMk/>
            <pc:sldMk cId="0" sldId="277"/>
            <ac:spMk id="1295" creationId="{00000000-0000-0000-0000-000000000000}"/>
          </ac:spMkLst>
        </pc:spChg>
      </pc:sldChg>
      <pc:sldChg chg="modSp mod">
        <pc:chgData name="João Pedro de Noronha e Aragão" userId="3e7262fa-96d4-4136-917c-3f6927288669" providerId="ADAL" clId="{4A683395-09D1-4084-AD48-B87055B85A66}" dt="2022-06-22T18:28:40.591" v="2662" actId="403"/>
        <pc:sldMkLst>
          <pc:docMk/>
          <pc:sldMk cId="0" sldId="278"/>
        </pc:sldMkLst>
        <pc:spChg chg="mod">
          <ac:chgData name="João Pedro de Noronha e Aragão" userId="3e7262fa-96d4-4136-917c-3f6927288669" providerId="ADAL" clId="{4A683395-09D1-4084-AD48-B87055B85A66}" dt="2022-06-22T18:27:26.357" v="2648" actId="403"/>
          <ac:spMkLst>
            <pc:docMk/>
            <pc:sldMk cId="0" sldId="278"/>
            <ac:spMk id="1300" creationId="{00000000-0000-0000-0000-000000000000}"/>
          </ac:spMkLst>
        </pc:spChg>
        <pc:spChg chg="mod">
          <ac:chgData name="João Pedro de Noronha e Aragão" userId="3e7262fa-96d4-4136-917c-3f6927288669" providerId="ADAL" clId="{4A683395-09D1-4084-AD48-B87055B85A66}" dt="2022-06-22T18:27:33.765" v="2649" actId="2711"/>
          <ac:spMkLst>
            <pc:docMk/>
            <pc:sldMk cId="0" sldId="278"/>
            <ac:spMk id="1301" creationId="{00000000-0000-0000-0000-000000000000}"/>
          </ac:spMkLst>
        </pc:spChg>
        <pc:spChg chg="mod">
          <ac:chgData name="João Pedro de Noronha e Aragão" userId="3e7262fa-96d4-4136-917c-3f6927288669" providerId="ADAL" clId="{4A683395-09D1-4084-AD48-B87055B85A66}" dt="2022-06-22T18:28:40.591" v="2662" actId="403"/>
          <ac:spMkLst>
            <pc:docMk/>
            <pc:sldMk cId="0" sldId="278"/>
            <ac:spMk id="1302" creationId="{00000000-0000-0000-0000-000000000000}"/>
          </ac:spMkLst>
        </pc:spChg>
      </pc:sldChg>
      <pc:sldChg chg="modSp mod">
        <pc:chgData name="João Pedro de Noronha e Aragão" userId="3e7262fa-96d4-4136-917c-3f6927288669" providerId="ADAL" clId="{4A683395-09D1-4084-AD48-B87055B85A66}" dt="2022-06-22T18:28:32.401" v="2661" actId="403"/>
        <pc:sldMkLst>
          <pc:docMk/>
          <pc:sldMk cId="0" sldId="279"/>
        </pc:sldMkLst>
        <pc:spChg chg="mod">
          <ac:chgData name="João Pedro de Noronha e Aragão" userId="3e7262fa-96d4-4136-917c-3f6927288669" providerId="ADAL" clId="{4A683395-09D1-4084-AD48-B87055B85A66}" dt="2022-06-22T18:27:48.408" v="2653" actId="403"/>
          <ac:spMkLst>
            <pc:docMk/>
            <pc:sldMk cId="0" sldId="279"/>
            <ac:spMk id="1316" creationId="{00000000-0000-0000-0000-000000000000}"/>
          </ac:spMkLst>
        </pc:spChg>
        <pc:spChg chg="mod">
          <ac:chgData name="João Pedro de Noronha e Aragão" userId="3e7262fa-96d4-4136-917c-3f6927288669" providerId="ADAL" clId="{4A683395-09D1-4084-AD48-B87055B85A66}" dt="2022-06-22T18:28:32.401" v="2661" actId="403"/>
          <ac:spMkLst>
            <pc:docMk/>
            <pc:sldMk cId="0" sldId="279"/>
            <ac:spMk id="1317" creationId="{00000000-0000-0000-0000-000000000000}"/>
          </ac:spMkLst>
        </pc:spChg>
      </pc:sldChg>
      <pc:sldChg chg="modSp mod">
        <pc:chgData name="João Pedro de Noronha e Aragão" userId="3e7262fa-96d4-4136-917c-3f6927288669" providerId="ADAL" clId="{4A683395-09D1-4084-AD48-B87055B85A66}" dt="2022-06-22T18:28:24.389" v="2660" actId="1076"/>
        <pc:sldMkLst>
          <pc:docMk/>
          <pc:sldMk cId="0" sldId="280"/>
        </pc:sldMkLst>
        <pc:spChg chg="mod">
          <ac:chgData name="João Pedro de Noronha e Aragão" userId="3e7262fa-96d4-4136-917c-3f6927288669" providerId="ADAL" clId="{4A683395-09D1-4084-AD48-B87055B85A66}" dt="2022-06-22T18:28:19.662" v="2659" actId="403"/>
          <ac:spMkLst>
            <pc:docMk/>
            <pc:sldMk cId="0" sldId="280"/>
            <ac:spMk id="1332" creationId="{00000000-0000-0000-0000-000000000000}"/>
          </ac:spMkLst>
        </pc:spChg>
        <pc:spChg chg="mod">
          <ac:chgData name="João Pedro de Noronha e Aragão" userId="3e7262fa-96d4-4136-917c-3f6927288669" providerId="ADAL" clId="{4A683395-09D1-4084-AD48-B87055B85A66}" dt="2022-06-22T18:28:24.389" v="2660" actId="1076"/>
          <ac:spMkLst>
            <pc:docMk/>
            <pc:sldMk cId="0" sldId="280"/>
            <ac:spMk id="1666" creationId="{00000000-0000-0000-0000-000000000000}"/>
          </ac:spMkLst>
        </pc:spChg>
      </pc:sldChg>
      <pc:sldChg chg="addSp delSp modSp add del mod modAnim">
        <pc:chgData name="João Pedro de Noronha e Aragão" userId="3e7262fa-96d4-4136-917c-3f6927288669" providerId="ADAL" clId="{4A683395-09D1-4084-AD48-B87055B85A66}" dt="2022-06-22T22:59:21.292" v="2961" actId="478"/>
        <pc:sldMkLst>
          <pc:docMk/>
          <pc:sldMk cId="2507442499" sldId="293"/>
        </pc:sldMkLst>
        <pc:spChg chg="mod">
          <ac:chgData name="João Pedro de Noronha e Aragão" userId="3e7262fa-96d4-4136-917c-3f6927288669" providerId="ADAL" clId="{4A683395-09D1-4084-AD48-B87055B85A66}" dt="2022-06-22T22:57:17.963" v="2952" actId="20577"/>
          <ac:spMkLst>
            <pc:docMk/>
            <pc:sldMk cId="2507442499" sldId="293"/>
            <ac:spMk id="703" creationId="{00000000-0000-0000-0000-000000000000}"/>
          </ac:spMkLst>
        </pc:spChg>
        <pc:picChg chg="add mod">
          <ac:chgData name="João Pedro de Noronha e Aragão" userId="3e7262fa-96d4-4136-917c-3f6927288669" providerId="ADAL" clId="{4A683395-09D1-4084-AD48-B87055B85A66}" dt="2022-06-22T22:58:55.969" v="2960" actId="1076"/>
          <ac:picMkLst>
            <pc:docMk/>
            <pc:sldMk cId="2507442499" sldId="293"/>
            <ac:picMk id="3" creationId="{56E182FC-F1C7-3D62-71E6-7230EA0D2DE5}"/>
          </ac:picMkLst>
        </pc:picChg>
        <pc:picChg chg="del">
          <ac:chgData name="João Pedro de Noronha e Aragão" userId="3e7262fa-96d4-4136-917c-3f6927288669" providerId="ADAL" clId="{4A683395-09D1-4084-AD48-B87055B85A66}" dt="2022-06-22T16:12:18.681" v="328" actId="478"/>
          <ac:picMkLst>
            <pc:docMk/>
            <pc:sldMk cId="2507442499" sldId="293"/>
            <ac:picMk id="3" creationId="{9B8A1E62-38ED-6811-081D-1172214A579C}"/>
          </ac:picMkLst>
        </pc:picChg>
        <pc:picChg chg="add del mod">
          <ac:chgData name="João Pedro de Noronha e Aragão" userId="3e7262fa-96d4-4136-917c-3f6927288669" providerId="ADAL" clId="{4A683395-09D1-4084-AD48-B87055B85A66}" dt="2022-06-22T22:59:21.292" v="2961" actId="478"/>
          <ac:picMkLst>
            <pc:docMk/>
            <pc:sldMk cId="2507442499" sldId="293"/>
            <ac:picMk id="4" creationId="{492A4252-44A9-06ED-DBE6-E39EE3027C54}"/>
          </ac:picMkLst>
        </pc:picChg>
      </pc:sldChg>
      <pc:sldChg chg="addSp delSp modSp add mod">
        <pc:chgData name="João Pedro de Noronha e Aragão" userId="3e7262fa-96d4-4136-917c-3f6927288669" providerId="ADAL" clId="{4A683395-09D1-4084-AD48-B87055B85A66}" dt="2022-06-22T18:45:09.879" v="2909" actId="20577"/>
        <pc:sldMkLst>
          <pc:docMk/>
          <pc:sldMk cId="623498299" sldId="294"/>
        </pc:sldMkLst>
        <pc:spChg chg="add del mod">
          <ac:chgData name="João Pedro de Noronha e Aragão" userId="3e7262fa-96d4-4136-917c-3f6927288669" providerId="ADAL" clId="{4A683395-09D1-4084-AD48-B87055B85A66}" dt="2022-06-22T18:05:19.773" v="2421" actId="478"/>
          <ac:spMkLst>
            <pc:docMk/>
            <pc:sldMk cId="623498299" sldId="294"/>
            <ac:spMk id="2" creationId="{262CC3D9-BE75-6ECA-9751-543A09EE39B9}"/>
          </ac:spMkLst>
        </pc:spChg>
        <pc:spChg chg="add del mod">
          <ac:chgData name="João Pedro de Noronha e Aragão" userId="3e7262fa-96d4-4136-917c-3f6927288669" providerId="ADAL" clId="{4A683395-09D1-4084-AD48-B87055B85A66}" dt="2022-06-22T16:17:08.176" v="458" actId="478"/>
          <ac:spMkLst>
            <pc:docMk/>
            <pc:sldMk cId="623498299" sldId="294"/>
            <ac:spMk id="3" creationId="{41D415DA-9E96-7C53-0E76-270C0A76F556}"/>
          </ac:spMkLst>
        </pc:spChg>
        <pc:spChg chg="add del mod">
          <ac:chgData name="João Pedro de Noronha e Aragão" userId="3e7262fa-96d4-4136-917c-3f6927288669" providerId="ADAL" clId="{4A683395-09D1-4084-AD48-B87055B85A66}" dt="2022-06-22T17:38:02.834" v="1477" actId="478"/>
          <ac:spMkLst>
            <pc:docMk/>
            <pc:sldMk cId="623498299" sldId="294"/>
            <ac:spMk id="3" creationId="{D822089B-9764-E8AB-A1A9-C986ACDE65AB}"/>
          </ac:spMkLst>
        </pc:spChg>
        <pc:spChg chg="add del mod">
          <ac:chgData name="João Pedro de Noronha e Aragão" userId="3e7262fa-96d4-4136-917c-3f6927288669" providerId="ADAL" clId="{4A683395-09D1-4084-AD48-B87055B85A66}" dt="2022-06-22T17:38:02.834" v="1477" actId="478"/>
          <ac:spMkLst>
            <pc:docMk/>
            <pc:sldMk cId="623498299" sldId="294"/>
            <ac:spMk id="5" creationId="{2717A8A4-291D-E111-DB32-E25B9E7318EC}"/>
          </ac:spMkLst>
        </pc:spChg>
        <pc:spChg chg="add del mod">
          <ac:chgData name="João Pedro de Noronha e Aragão" userId="3e7262fa-96d4-4136-917c-3f6927288669" providerId="ADAL" clId="{4A683395-09D1-4084-AD48-B87055B85A66}" dt="2022-06-22T16:17:10.735" v="460" actId="478"/>
          <ac:spMkLst>
            <pc:docMk/>
            <pc:sldMk cId="623498299" sldId="294"/>
            <ac:spMk id="5" creationId="{CB8CD51E-8E4B-E494-2CF1-9BEA903906A0}"/>
          </ac:spMkLst>
        </pc:spChg>
        <pc:spChg chg="add del mod">
          <ac:chgData name="João Pedro de Noronha e Aragão" userId="3e7262fa-96d4-4136-917c-3f6927288669" providerId="ADAL" clId="{4A683395-09D1-4084-AD48-B87055B85A66}" dt="2022-06-22T17:38:12.186" v="1479" actId="478"/>
          <ac:spMkLst>
            <pc:docMk/>
            <pc:sldMk cId="623498299" sldId="294"/>
            <ac:spMk id="7" creationId="{BA500976-47DD-AA33-80B6-C2CE119F171B}"/>
          </ac:spMkLst>
        </pc:spChg>
        <pc:spChg chg="add del mod">
          <ac:chgData name="João Pedro de Noronha e Aragão" userId="3e7262fa-96d4-4136-917c-3f6927288669" providerId="ADAL" clId="{4A683395-09D1-4084-AD48-B87055B85A66}" dt="2022-06-22T16:17:14.840" v="462" actId="478"/>
          <ac:spMkLst>
            <pc:docMk/>
            <pc:sldMk cId="623498299" sldId="294"/>
            <ac:spMk id="7" creationId="{DC6DDD2E-5898-888F-F316-2B4F14701131}"/>
          </ac:spMkLst>
        </pc:spChg>
        <pc:spChg chg="add del mod">
          <ac:chgData name="João Pedro de Noronha e Aragão" userId="3e7262fa-96d4-4136-917c-3f6927288669" providerId="ADAL" clId="{4A683395-09D1-4084-AD48-B87055B85A66}" dt="2022-06-22T16:17:18.383" v="464" actId="478"/>
          <ac:spMkLst>
            <pc:docMk/>
            <pc:sldMk cId="623498299" sldId="294"/>
            <ac:spMk id="9" creationId="{97254385-9723-8DAF-2152-DCB591B32A05}"/>
          </ac:spMkLst>
        </pc:spChg>
        <pc:spChg chg="add del mod">
          <ac:chgData name="João Pedro de Noronha e Aragão" userId="3e7262fa-96d4-4136-917c-3f6927288669" providerId="ADAL" clId="{4A683395-09D1-4084-AD48-B87055B85A66}" dt="2022-06-22T17:38:12.186" v="1479" actId="478"/>
          <ac:spMkLst>
            <pc:docMk/>
            <pc:sldMk cId="623498299" sldId="294"/>
            <ac:spMk id="9" creationId="{DD25EF55-184F-467B-D788-5D8EC31AF6A8}"/>
          </ac:spMkLst>
        </pc:spChg>
        <pc:spChg chg="add del mod">
          <ac:chgData name="João Pedro de Noronha e Aragão" userId="3e7262fa-96d4-4136-917c-3f6927288669" providerId="ADAL" clId="{4A683395-09D1-4084-AD48-B87055B85A66}" dt="2022-06-22T17:38:02.834" v="1477" actId="478"/>
          <ac:spMkLst>
            <pc:docMk/>
            <pc:sldMk cId="623498299" sldId="294"/>
            <ac:spMk id="11" creationId="{95EB398A-641F-72CA-BAD5-CBC8A8460C36}"/>
          </ac:spMkLst>
        </pc:spChg>
        <pc:spChg chg="add del mod">
          <ac:chgData name="João Pedro de Noronha e Aragão" userId="3e7262fa-96d4-4136-917c-3f6927288669" providerId="ADAL" clId="{4A683395-09D1-4084-AD48-B87055B85A66}" dt="2022-06-22T16:17:21.474" v="466" actId="478"/>
          <ac:spMkLst>
            <pc:docMk/>
            <pc:sldMk cId="623498299" sldId="294"/>
            <ac:spMk id="11" creationId="{F5DA2A76-F235-04D2-F12F-593398CBF74C}"/>
          </ac:spMkLst>
        </pc:spChg>
        <pc:spChg chg="add del mod">
          <ac:chgData name="João Pedro de Noronha e Aragão" userId="3e7262fa-96d4-4136-917c-3f6927288669" providerId="ADAL" clId="{4A683395-09D1-4084-AD48-B87055B85A66}" dt="2022-06-22T16:17:27.968" v="468" actId="478"/>
          <ac:spMkLst>
            <pc:docMk/>
            <pc:sldMk cId="623498299" sldId="294"/>
            <ac:spMk id="13" creationId="{11A34147-BEA5-1AB4-2A53-FDB6B1C50BE1}"/>
          </ac:spMkLst>
        </pc:spChg>
        <pc:spChg chg="add del mod">
          <ac:chgData name="João Pedro de Noronha e Aragão" userId="3e7262fa-96d4-4136-917c-3f6927288669" providerId="ADAL" clId="{4A683395-09D1-4084-AD48-B87055B85A66}" dt="2022-06-22T17:38:02.834" v="1477" actId="478"/>
          <ac:spMkLst>
            <pc:docMk/>
            <pc:sldMk cId="623498299" sldId="294"/>
            <ac:spMk id="13" creationId="{2F15951C-AE76-C93F-AAB5-398ED50140B1}"/>
          </ac:spMkLst>
        </pc:spChg>
        <pc:spChg chg="add del mod">
          <ac:chgData name="João Pedro de Noronha e Aragão" userId="3e7262fa-96d4-4136-917c-3f6927288669" providerId="ADAL" clId="{4A683395-09D1-4084-AD48-B87055B85A66}" dt="2022-06-22T17:38:12.186" v="1479" actId="478"/>
          <ac:spMkLst>
            <pc:docMk/>
            <pc:sldMk cId="623498299" sldId="294"/>
            <ac:spMk id="15" creationId="{B6B2C398-01FC-955A-62B6-89B2244494F6}"/>
          </ac:spMkLst>
        </pc:spChg>
        <pc:spChg chg="add del mod">
          <ac:chgData name="João Pedro de Noronha e Aragão" userId="3e7262fa-96d4-4136-917c-3f6927288669" providerId="ADAL" clId="{4A683395-09D1-4084-AD48-B87055B85A66}" dt="2022-06-22T17:38:12.186" v="1479" actId="478"/>
          <ac:spMkLst>
            <pc:docMk/>
            <pc:sldMk cId="623498299" sldId="294"/>
            <ac:spMk id="17" creationId="{954FA197-C0E9-AE33-E0D7-C4DB59F18234}"/>
          </ac:spMkLst>
        </pc:spChg>
        <pc:spChg chg="add del mod">
          <ac:chgData name="João Pedro de Noronha e Aragão" userId="3e7262fa-96d4-4136-917c-3f6927288669" providerId="ADAL" clId="{4A683395-09D1-4084-AD48-B87055B85A66}" dt="2022-06-22T17:38:02.834" v="1477" actId="478"/>
          <ac:spMkLst>
            <pc:docMk/>
            <pc:sldMk cId="623498299" sldId="294"/>
            <ac:spMk id="19" creationId="{E92BCF8D-F753-2D9C-A305-942B2FDBCD99}"/>
          </ac:spMkLst>
        </pc:spChg>
        <pc:spChg chg="add del mod">
          <ac:chgData name="João Pedro de Noronha e Aragão" userId="3e7262fa-96d4-4136-917c-3f6927288669" providerId="ADAL" clId="{4A683395-09D1-4084-AD48-B87055B85A66}" dt="2022-06-22T17:38:02.834" v="1477" actId="478"/>
          <ac:spMkLst>
            <pc:docMk/>
            <pc:sldMk cId="623498299" sldId="294"/>
            <ac:spMk id="21" creationId="{A65C3CC8-B1F9-4A31-28C1-FCB0285965C3}"/>
          </ac:spMkLst>
        </pc:spChg>
        <pc:spChg chg="add del mod">
          <ac:chgData name="João Pedro de Noronha e Aragão" userId="3e7262fa-96d4-4136-917c-3f6927288669" providerId="ADAL" clId="{4A683395-09D1-4084-AD48-B87055B85A66}" dt="2022-06-22T17:38:12.186" v="1479" actId="478"/>
          <ac:spMkLst>
            <pc:docMk/>
            <pc:sldMk cId="623498299" sldId="294"/>
            <ac:spMk id="23" creationId="{3505B3BD-2AA9-47D8-A74D-5EA4B420261F}"/>
          </ac:spMkLst>
        </pc:spChg>
        <pc:spChg chg="add del mod">
          <ac:chgData name="João Pedro de Noronha e Aragão" userId="3e7262fa-96d4-4136-917c-3f6927288669" providerId="ADAL" clId="{4A683395-09D1-4084-AD48-B87055B85A66}" dt="2022-06-22T17:51:15.063" v="2148" actId="478"/>
          <ac:spMkLst>
            <pc:docMk/>
            <pc:sldMk cId="623498299" sldId="294"/>
            <ac:spMk id="25" creationId="{98D5C489-4CC6-A916-48CC-66D21749CD61}"/>
          </ac:spMkLst>
        </pc:spChg>
        <pc:spChg chg="add mod">
          <ac:chgData name="João Pedro de Noronha e Aragão" userId="3e7262fa-96d4-4136-917c-3f6927288669" providerId="ADAL" clId="{4A683395-09D1-4084-AD48-B87055B85A66}" dt="2022-06-22T18:45:09.879" v="2909" actId="20577"/>
          <ac:spMkLst>
            <pc:docMk/>
            <pc:sldMk cId="623498299" sldId="294"/>
            <ac:spMk id="58" creationId="{0877C3B5-9A20-32CC-2B64-2E0B8B8D3D07}"/>
          </ac:spMkLst>
        </pc:spChg>
        <pc:spChg chg="mod">
          <ac:chgData name="João Pedro de Noronha e Aragão" userId="3e7262fa-96d4-4136-917c-3f6927288669" providerId="ADAL" clId="{4A683395-09D1-4084-AD48-B87055B85A66}" dt="2022-06-22T18:12:04.927" v="2474" actId="2711"/>
          <ac:spMkLst>
            <pc:docMk/>
            <pc:sldMk cId="623498299" sldId="294"/>
            <ac:spMk id="218" creationId="{00000000-0000-0000-0000-000000000000}"/>
          </ac:spMkLst>
        </pc:spChg>
        <pc:spChg chg="del">
          <ac:chgData name="João Pedro de Noronha e Aragão" userId="3e7262fa-96d4-4136-917c-3f6927288669" providerId="ADAL" clId="{4A683395-09D1-4084-AD48-B87055B85A66}" dt="2022-06-22T16:17:17.363" v="463" actId="478"/>
          <ac:spMkLst>
            <pc:docMk/>
            <pc:sldMk cId="623498299" sldId="294"/>
            <ac:spMk id="219"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0" creationId="{00000000-0000-0000-0000-000000000000}"/>
          </ac:spMkLst>
        </pc:spChg>
        <pc:spChg chg="del">
          <ac:chgData name="João Pedro de Noronha e Aragão" userId="3e7262fa-96d4-4136-917c-3f6927288669" providerId="ADAL" clId="{4A683395-09D1-4084-AD48-B87055B85A66}" dt="2022-06-22T16:17:20.042" v="465" actId="478"/>
          <ac:spMkLst>
            <pc:docMk/>
            <pc:sldMk cId="623498299" sldId="294"/>
            <ac:spMk id="221"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2" creationId="{00000000-0000-0000-0000-000000000000}"/>
          </ac:spMkLst>
        </pc:spChg>
        <pc:spChg chg="del">
          <ac:chgData name="João Pedro de Noronha e Aragão" userId="3e7262fa-96d4-4136-917c-3f6927288669" providerId="ADAL" clId="{4A683395-09D1-4084-AD48-B87055B85A66}" dt="2022-06-22T16:17:23.522" v="467" actId="478"/>
          <ac:spMkLst>
            <pc:docMk/>
            <pc:sldMk cId="623498299" sldId="294"/>
            <ac:spMk id="223"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4" creationId="{00000000-0000-0000-0000-000000000000}"/>
          </ac:spMkLst>
        </pc:spChg>
        <pc:spChg chg="del">
          <ac:chgData name="João Pedro de Noronha e Aragão" userId="3e7262fa-96d4-4136-917c-3f6927288669" providerId="ADAL" clId="{4A683395-09D1-4084-AD48-B87055B85A66}" dt="2022-06-22T16:17:06.667" v="457" actId="478"/>
          <ac:spMkLst>
            <pc:docMk/>
            <pc:sldMk cId="623498299" sldId="294"/>
            <ac:spMk id="225"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6" creationId="{00000000-0000-0000-0000-000000000000}"/>
          </ac:spMkLst>
        </pc:spChg>
        <pc:spChg chg="del">
          <ac:chgData name="João Pedro de Noronha e Aragão" userId="3e7262fa-96d4-4136-917c-3f6927288669" providerId="ADAL" clId="{4A683395-09D1-4084-AD48-B87055B85A66}" dt="2022-06-22T16:17:10.068" v="459" actId="478"/>
          <ac:spMkLst>
            <pc:docMk/>
            <pc:sldMk cId="623498299" sldId="294"/>
            <ac:spMk id="227"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8" creationId="{00000000-0000-0000-0000-000000000000}"/>
          </ac:spMkLst>
        </pc:spChg>
        <pc:spChg chg="del">
          <ac:chgData name="João Pedro de Noronha e Aragão" userId="3e7262fa-96d4-4136-917c-3f6927288669" providerId="ADAL" clId="{4A683395-09D1-4084-AD48-B87055B85A66}" dt="2022-06-22T16:17:13.092" v="461" actId="478"/>
          <ac:spMkLst>
            <pc:docMk/>
            <pc:sldMk cId="623498299" sldId="294"/>
            <ac:spMk id="229"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0" creationId="{00000000-0000-0000-0000-000000000000}"/>
          </ac:spMkLst>
        </pc:spChg>
        <pc:spChg chg="del mod">
          <ac:chgData name="João Pedro de Noronha e Aragão" userId="3e7262fa-96d4-4136-917c-3f6927288669" providerId="ADAL" clId="{4A683395-09D1-4084-AD48-B87055B85A66}" dt="2022-06-22T17:51:12.203" v="2147" actId="478"/>
          <ac:spMkLst>
            <pc:docMk/>
            <pc:sldMk cId="623498299" sldId="294"/>
            <ac:spMk id="231"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2"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3"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4"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5"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6"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37"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47"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55"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56" creationId="{00000000-0000-0000-0000-000000000000}"/>
          </ac:spMkLst>
        </pc:spChg>
        <pc:grpChg chg="del">
          <ac:chgData name="João Pedro de Noronha e Aragão" userId="3e7262fa-96d4-4136-917c-3f6927288669" providerId="ADAL" clId="{4A683395-09D1-4084-AD48-B87055B85A66}" dt="2022-06-22T17:38:04.233" v="1478" actId="478"/>
          <ac:grpSpMkLst>
            <pc:docMk/>
            <pc:sldMk cId="623498299" sldId="294"/>
            <ac:grpSpMk id="238" creationId="{00000000-0000-0000-0000-000000000000}"/>
          </ac:grpSpMkLst>
        </pc:grpChg>
        <pc:grpChg chg="del">
          <ac:chgData name="João Pedro de Noronha e Aragão" userId="3e7262fa-96d4-4136-917c-3f6927288669" providerId="ADAL" clId="{4A683395-09D1-4084-AD48-B87055B85A66}" dt="2022-06-22T17:37:47.257" v="1476" actId="478"/>
          <ac:grpSpMkLst>
            <pc:docMk/>
            <pc:sldMk cId="623498299" sldId="294"/>
            <ac:grpSpMk id="248" creationId="{00000000-0000-0000-0000-000000000000}"/>
          </ac:grpSpMkLst>
        </pc:grpChg>
      </pc:sldChg>
      <pc:sldChg chg="modSp add mod">
        <pc:chgData name="João Pedro de Noronha e Aragão" userId="3e7262fa-96d4-4136-917c-3f6927288669" providerId="ADAL" clId="{4A683395-09D1-4084-AD48-B87055B85A66}" dt="2022-06-22T18:44:43.380" v="2908" actId="553"/>
        <pc:sldMkLst>
          <pc:docMk/>
          <pc:sldMk cId="934532983" sldId="295"/>
        </pc:sldMkLst>
        <pc:spChg chg="mod">
          <ac:chgData name="João Pedro de Noronha e Aragão" userId="3e7262fa-96d4-4136-917c-3f6927288669" providerId="ADAL" clId="{4A683395-09D1-4084-AD48-B87055B85A66}" dt="2022-06-22T18:40:03.249" v="2882" actId="403"/>
          <ac:spMkLst>
            <pc:docMk/>
            <pc:sldMk cId="934532983" sldId="295"/>
            <ac:spMk id="218"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0"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2"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4"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26"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28"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30" creationId="{00000000-0000-0000-0000-000000000000}"/>
          </ac:spMkLst>
        </pc:spChg>
        <pc:spChg chg="mod">
          <ac:chgData name="João Pedro de Noronha e Aragão" userId="3e7262fa-96d4-4136-917c-3f6927288669" providerId="ADAL" clId="{4A683395-09D1-4084-AD48-B87055B85A66}" dt="2022-06-22T18:44:43.380" v="2908" actId="553"/>
          <ac:spMkLst>
            <pc:docMk/>
            <pc:sldMk cId="934532983" sldId="295"/>
            <ac:spMk id="231" creationId="{00000000-0000-0000-0000-000000000000}"/>
          </ac:spMkLst>
        </pc:spChg>
        <pc:spChg chg="mod">
          <ac:chgData name="João Pedro de Noronha e Aragão" userId="3e7262fa-96d4-4136-917c-3f6927288669" providerId="ADAL" clId="{4A683395-09D1-4084-AD48-B87055B85A66}" dt="2022-06-22T18:44:43.380" v="2908" actId="553"/>
          <ac:spMkLst>
            <pc:docMk/>
            <pc:sldMk cId="934532983" sldId="295"/>
            <ac:spMk id="232" creationId="{00000000-0000-0000-0000-000000000000}"/>
          </ac:spMkLst>
        </pc:spChg>
        <pc:spChg chg="mod">
          <ac:chgData name="João Pedro de Noronha e Aragão" userId="3e7262fa-96d4-4136-917c-3f6927288669" providerId="ADAL" clId="{4A683395-09D1-4084-AD48-B87055B85A66}" dt="2022-06-22T18:44:43.380" v="2908" actId="553"/>
          <ac:spMkLst>
            <pc:docMk/>
            <pc:sldMk cId="934532983" sldId="295"/>
            <ac:spMk id="233" creationId="{00000000-0000-0000-0000-000000000000}"/>
          </ac:spMkLst>
        </pc:spChg>
        <pc:spChg chg="mod">
          <ac:chgData name="João Pedro de Noronha e Aragão" userId="3e7262fa-96d4-4136-917c-3f6927288669" providerId="ADAL" clId="{4A683395-09D1-4084-AD48-B87055B85A66}" dt="2022-06-22T18:44:13.468" v="2902" actId="552"/>
          <ac:spMkLst>
            <pc:docMk/>
            <pc:sldMk cId="934532983" sldId="295"/>
            <ac:spMk id="234" creationId="{00000000-0000-0000-0000-000000000000}"/>
          </ac:spMkLst>
        </pc:spChg>
        <pc:spChg chg="mod">
          <ac:chgData name="João Pedro de Noronha e Aragão" userId="3e7262fa-96d4-4136-917c-3f6927288669" providerId="ADAL" clId="{4A683395-09D1-4084-AD48-B87055B85A66}" dt="2022-06-22T18:44:13.468" v="2902" actId="552"/>
          <ac:spMkLst>
            <pc:docMk/>
            <pc:sldMk cId="934532983" sldId="295"/>
            <ac:spMk id="235" creationId="{00000000-0000-0000-0000-000000000000}"/>
          </ac:spMkLst>
        </pc:spChg>
        <pc:spChg chg="mod">
          <ac:chgData name="João Pedro de Noronha e Aragão" userId="3e7262fa-96d4-4136-917c-3f6927288669" providerId="ADAL" clId="{4A683395-09D1-4084-AD48-B87055B85A66}" dt="2022-06-22T18:44:13.468" v="2902" actId="552"/>
          <ac:spMkLst>
            <pc:docMk/>
            <pc:sldMk cId="934532983" sldId="295"/>
            <ac:spMk id="236" creationId="{00000000-0000-0000-0000-000000000000}"/>
          </ac:spMkLst>
        </pc:spChg>
        <pc:spChg chg="mod">
          <ac:chgData name="João Pedro de Noronha e Aragão" userId="3e7262fa-96d4-4136-917c-3f6927288669" providerId="ADAL" clId="{4A683395-09D1-4084-AD48-B87055B85A66}" dt="2022-06-22T18:44:30.117" v="2905" actId="12788"/>
          <ac:spMkLst>
            <pc:docMk/>
            <pc:sldMk cId="934532983" sldId="295"/>
            <ac:spMk id="237" creationId="{00000000-0000-0000-0000-000000000000}"/>
          </ac:spMkLst>
        </pc:spChg>
        <pc:spChg chg="mod">
          <ac:chgData name="João Pedro de Noronha e Aragão" userId="3e7262fa-96d4-4136-917c-3f6927288669" providerId="ADAL" clId="{4A683395-09D1-4084-AD48-B87055B85A66}" dt="2022-06-22T18:44:30.117" v="2905" actId="12788"/>
          <ac:spMkLst>
            <pc:docMk/>
            <pc:sldMk cId="934532983" sldId="295"/>
            <ac:spMk id="247" creationId="{00000000-0000-0000-0000-000000000000}"/>
          </ac:spMkLst>
        </pc:spChg>
        <pc:spChg chg="mod">
          <ac:chgData name="João Pedro de Noronha e Aragão" userId="3e7262fa-96d4-4136-917c-3f6927288669" providerId="ADAL" clId="{4A683395-09D1-4084-AD48-B87055B85A66}" dt="2022-06-22T18:44:25.862" v="2904" actId="12788"/>
          <ac:spMkLst>
            <pc:docMk/>
            <pc:sldMk cId="934532983" sldId="295"/>
            <ac:spMk id="255" creationId="{00000000-0000-0000-0000-000000000000}"/>
          </ac:spMkLst>
        </pc:spChg>
        <pc:spChg chg="mod">
          <ac:chgData name="João Pedro de Noronha e Aragão" userId="3e7262fa-96d4-4136-917c-3f6927288669" providerId="ADAL" clId="{4A683395-09D1-4084-AD48-B87055B85A66}" dt="2022-06-22T18:44:25.862" v="2904" actId="12788"/>
          <ac:spMkLst>
            <pc:docMk/>
            <pc:sldMk cId="934532983" sldId="295"/>
            <ac:spMk id="256" creationId="{00000000-0000-0000-0000-000000000000}"/>
          </ac:spMkLst>
        </pc:spChg>
        <pc:grpChg chg="mod">
          <ac:chgData name="João Pedro de Noronha e Aragão" userId="3e7262fa-96d4-4136-917c-3f6927288669" providerId="ADAL" clId="{4A683395-09D1-4084-AD48-B87055B85A66}" dt="2022-06-22T18:44:30.117" v="2905" actId="12788"/>
          <ac:grpSpMkLst>
            <pc:docMk/>
            <pc:sldMk cId="934532983" sldId="295"/>
            <ac:grpSpMk id="238" creationId="{00000000-0000-0000-0000-000000000000}"/>
          </ac:grpSpMkLst>
        </pc:grpChg>
        <pc:grpChg chg="mod">
          <ac:chgData name="João Pedro de Noronha e Aragão" userId="3e7262fa-96d4-4136-917c-3f6927288669" providerId="ADAL" clId="{4A683395-09D1-4084-AD48-B87055B85A66}" dt="2022-06-22T18:44:25.862" v="2904" actId="12788"/>
          <ac:grpSpMkLst>
            <pc:docMk/>
            <pc:sldMk cId="934532983" sldId="295"/>
            <ac:grpSpMk id="248" creationId="{00000000-0000-0000-0000-000000000000}"/>
          </ac:grpSpMkLst>
        </pc:grpChg>
      </pc:sldChg>
      <pc:sldChg chg="addSp delSp modSp add mod ord">
        <pc:chgData name="João Pedro de Noronha e Aragão" userId="3e7262fa-96d4-4136-917c-3f6927288669" providerId="ADAL" clId="{4A683395-09D1-4084-AD48-B87055B85A66}" dt="2022-06-22T18:36:17.215" v="2823" actId="1076"/>
        <pc:sldMkLst>
          <pc:docMk/>
          <pc:sldMk cId="3930571550" sldId="296"/>
        </pc:sldMkLst>
        <pc:spChg chg="add mod">
          <ac:chgData name="João Pedro de Noronha e Aragão" userId="3e7262fa-96d4-4136-917c-3f6927288669" providerId="ADAL" clId="{4A683395-09D1-4084-AD48-B87055B85A66}" dt="2022-06-22T18:36:17.215" v="2823" actId="1076"/>
          <ac:spMkLst>
            <pc:docMk/>
            <pc:sldMk cId="3930571550" sldId="296"/>
            <ac:spMk id="37" creationId="{B108DB08-0306-77F7-23FC-8DB6CF0BB28F}"/>
          </ac:spMkLst>
        </pc:spChg>
        <pc:spChg chg="mod">
          <ac:chgData name="João Pedro de Noronha e Aragão" userId="3e7262fa-96d4-4136-917c-3f6927288669" providerId="ADAL" clId="{4A683395-09D1-4084-AD48-B87055B85A66}" dt="2022-06-22T18:36:12.578" v="2821" actId="403"/>
          <ac:spMkLst>
            <pc:docMk/>
            <pc:sldMk cId="3930571550" sldId="296"/>
            <ac:spMk id="666" creationId="{00000000-0000-0000-0000-000000000000}"/>
          </ac:spMkLst>
        </pc:spChg>
        <pc:spChg chg="mod ord">
          <ac:chgData name="João Pedro de Noronha e Aragão" userId="3e7262fa-96d4-4136-917c-3f6927288669" providerId="ADAL" clId="{4A683395-09D1-4084-AD48-B87055B85A66}" dt="2022-06-22T17:01:11.330" v="1076" actId="166"/>
          <ac:spMkLst>
            <pc:docMk/>
            <pc:sldMk cId="3930571550" sldId="296"/>
            <ac:spMk id="667" creationId="{00000000-0000-0000-0000-000000000000}"/>
          </ac:spMkLst>
        </pc:spChg>
        <pc:spChg chg="del">
          <ac:chgData name="João Pedro de Noronha e Aragão" userId="3e7262fa-96d4-4136-917c-3f6927288669" providerId="ADAL" clId="{4A683395-09D1-4084-AD48-B87055B85A66}" dt="2022-06-22T16:57:59.936" v="1040" actId="478"/>
          <ac:spMkLst>
            <pc:docMk/>
            <pc:sldMk cId="3930571550" sldId="296"/>
            <ac:spMk id="668" creationId="{00000000-0000-0000-0000-000000000000}"/>
          </ac:spMkLst>
        </pc:spChg>
        <pc:spChg chg="del">
          <ac:chgData name="João Pedro de Noronha e Aragão" userId="3e7262fa-96d4-4136-917c-3f6927288669" providerId="ADAL" clId="{4A683395-09D1-4084-AD48-B87055B85A66}" dt="2022-06-22T16:58:05.688" v="1046" actId="478"/>
          <ac:spMkLst>
            <pc:docMk/>
            <pc:sldMk cId="3930571550" sldId="296"/>
            <ac:spMk id="669" creationId="{00000000-0000-0000-0000-000000000000}"/>
          </ac:spMkLst>
        </pc:spChg>
        <pc:spChg chg="del">
          <ac:chgData name="João Pedro de Noronha e Aragão" userId="3e7262fa-96d4-4136-917c-3f6927288669" providerId="ADAL" clId="{4A683395-09D1-4084-AD48-B87055B85A66}" dt="2022-06-22T16:58:00.640" v="1041" actId="478"/>
          <ac:spMkLst>
            <pc:docMk/>
            <pc:sldMk cId="3930571550" sldId="296"/>
            <ac:spMk id="670" creationId="{00000000-0000-0000-0000-000000000000}"/>
          </ac:spMkLst>
        </pc:spChg>
        <pc:spChg chg="del">
          <ac:chgData name="João Pedro de Noronha e Aragão" userId="3e7262fa-96d4-4136-917c-3f6927288669" providerId="ADAL" clId="{4A683395-09D1-4084-AD48-B87055B85A66}" dt="2022-06-22T16:57:58.919" v="1039" actId="478"/>
          <ac:spMkLst>
            <pc:docMk/>
            <pc:sldMk cId="3930571550" sldId="296"/>
            <ac:spMk id="690" creationId="{00000000-0000-0000-0000-000000000000}"/>
          </ac:spMkLst>
        </pc:spChg>
        <pc:spChg chg="del">
          <ac:chgData name="João Pedro de Noronha e Aragão" userId="3e7262fa-96d4-4136-917c-3f6927288669" providerId="ADAL" clId="{4A683395-09D1-4084-AD48-B87055B85A66}" dt="2022-06-22T16:57:48.265" v="1032" actId="478"/>
          <ac:spMkLst>
            <pc:docMk/>
            <pc:sldMk cId="3930571550" sldId="296"/>
            <ac:spMk id="691" creationId="{00000000-0000-0000-0000-000000000000}"/>
          </ac:spMkLst>
        </pc:spChg>
        <pc:spChg chg="del">
          <ac:chgData name="João Pedro de Noronha e Aragão" userId="3e7262fa-96d4-4136-917c-3f6927288669" providerId="ADAL" clId="{4A683395-09D1-4084-AD48-B87055B85A66}" dt="2022-06-22T16:57:56.056" v="1037" actId="478"/>
          <ac:spMkLst>
            <pc:docMk/>
            <pc:sldMk cId="3930571550" sldId="296"/>
            <ac:spMk id="692" creationId="{00000000-0000-0000-0000-000000000000}"/>
          </ac:spMkLst>
        </pc:spChg>
        <pc:spChg chg="del">
          <ac:chgData name="João Pedro de Noronha e Aragão" userId="3e7262fa-96d4-4136-917c-3f6927288669" providerId="ADAL" clId="{4A683395-09D1-4084-AD48-B87055B85A66}" dt="2022-06-22T16:57:51.184" v="1034" actId="478"/>
          <ac:spMkLst>
            <pc:docMk/>
            <pc:sldMk cId="3930571550" sldId="296"/>
            <ac:spMk id="693" creationId="{00000000-0000-0000-0000-000000000000}"/>
          </ac:spMkLst>
        </pc:spChg>
        <pc:grpChg chg="del">
          <ac:chgData name="João Pedro de Noronha e Aragão" userId="3e7262fa-96d4-4136-917c-3f6927288669" providerId="ADAL" clId="{4A683395-09D1-4084-AD48-B87055B85A66}" dt="2022-06-22T16:58:10.976" v="1054" actId="478"/>
          <ac:grpSpMkLst>
            <pc:docMk/>
            <pc:sldMk cId="3930571550" sldId="296"/>
            <ac:grpSpMk id="671" creationId="{00000000-0000-0000-0000-000000000000}"/>
          </ac:grpSpMkLst>
        </pc:grpChg>
        <pc:picChg chg="add mod">
          <ac:chgData name="João Pedro de Noronha e Aragão" userId="3e7262fa-96d4-4136-917c-3f6927288669" providerId="ADAL" clId="{4A683395-09D1-4084-AD48-B87055B85A66}" dt="2022-06-22T17:01:14.903" v="1077" actId="1036"/>
          <ac:picMkLst>
            <pc:docMk/>
            <pc:sldMk cId="3930571550" sldId="296"/>
            <ac:picMk id="3" creationId="{46FAB4F5-50FA-2238-53E8-B98A870D53CF}"/>
          </ac:picMkLst>
        </pc:picChg>
        <pc:cxnChg chg="del">
          <ac:chgData name="João Pedro de Noronha e Aragão" userId="3e7262fa-96d4-4136-917c-3f6927288669" providerId="ADAL" clId="{4A683395-09D1-4084-AD48-B87055B85A66}" dt="2022-06-22T16:58:01.544" v="1042" actId="478"/>
          <ac:cxnSpMkLst>
            <pc:docMk/>
            <pc:sldMk cId="3930571550" sldId="296"/>
            <ac:cxnSpMk id="679" creationId="{00000000-0000-0000-0000-000000000000}"/>
          </ac:cxnSpMkLst>
        </pc:cxnChg>
        <pc:cxnChg chg="del">
          <ac:chgData name="João Pedro de Noronha e Aragão" userId="3e7262fa-96d4-4136-917c-3f6927288669" providerId="ADAL" clId="{4A683395-09D1-4084-AD48-B87055B85A66}" dt="2022-06-22T16:58:02.712" v="1043" actId="478"/>
          <ac:cxnSpMkLst>
            <pc:docMk/>
            <pc:sldMk cId="3930571550" sldId="296"/>
            <ac:cxnSpMk id="680" creationId="{00000000-0000-0000-0000-000000000000}"/>
          </ac:cxnSpMkLst>
        </pc:cxnChg>
        <pc:cxnChg chg="del">
          <ac:chgData name="João Pedro de Noronha e Aragão" userId="3e7262fa-96d4-4136-917c-3f6927288669" providerId="ADAL" clId="{4A683395-09D1-4084-AD48-B87055B85A66}" dt="2022-06-22T16:58:03.344" v="1044" actId="478"/>
          <ac:cxnSpMkLst>
            <pc:docMk/>
            <pc:sldMk cId="3930571550" sldId="296"/>
            <ac:cxnSpMk id="681" creationId="{00000000-0000-0000-0000-000000000000}"/>
          </ac:cxnSpMkLst>
        </pc:cxnChg>
        <pc:cxnChg chg="del">
          <ac:chgData name="João Pedro de Noronha e Aragão" userId="3e7262fa-96d4-4136-917c-3f6927288669" providerId="ADAL" clId="{4A683395-09D1-4084-AD48-B87055B85A66}" dt="2022-06-22T16:58:07.160" v="1048" actId="478"/>
          <ac:cxnSpMkLst>
            <pc:docMk/>
            <pc:sldMk cId="3930571550" sldId="296"/>
            <ac:cxnSpMk id="682" creationId="{00000000-0000-0000-0000-000000000000}"/>
          </ac:cxnSpMkLst>
        </pc:cxnChg>
        <pc:cxnChg chg="del">
          <ac:chgData name="João Pedro de Noronha e Aragão" userId="3e7262fa-96d4-4136-917c-3f6927288669" providerId="ADAL" clId="{4A683395-09D1-4084-AD48-B87055B85A66}" dt="2022-06-22T16:58:06.408" v="1047" actId="478"/>
          <ac:cxnSpMkLst>
            <pc:docMk/>
            <pc:sldMk cId="3930571550" sldId="296"/>
            <ac:cxnSpMk id="683" creationId="{00000000-0000-0000-0000-000000000000}"/>
          </ac:cxnSpMkLst>
        </pc:cxnChg>
        <pc:cxnChg chg="del">
          <ac:chgData name="João Pedro de Noronha e Aragão" userId="3e7262fa-96d4-4136-917c-3f6927288669" providerId="ADAL" clId="{4A683395-09D1-4084-AD48-B87055B85A66}" dt="2022-06-22T16:58:07.632" v="1049" actId="478"/>
          <ac:cxnSpMkLst>
            <pc:docMk/>
            <pc:sldMk cId="3930571550" sldId="296"/>
            <ac:cxnSpMk id="684" creationId="{00000000-0000-0000-0000-000000000000}"/>
          </ac:cxnSpMkLst>
        </pc:cxnChg>
        <pc:cxnChg chg="del">
          <ac:chgData name="João Pedro de Noronha e Aragão" userId="3e7262fa-96d4-4136-917c-3f6927288669" providerId="ADAL" clId="{4A683395-09D1-4084-AD48-B87055B85A66}" dt="2022-06-22T16:58:08.224" v="1050" actId="478"/>
          <ac:cxnSpMkLst>
            <pc:docMk/>
            <pc:sldMk cId="3930571550" sldId="296"/>
            <ac:cxnSpMk id="685" creationId="{00000000-0000-0000-0000-000000000000}"/>
          </ac:cxnSpMkLst>
        </pc:cxnChg>
        <pc:cxnChg chg="del">
          <ac:chgData name="João Pedro de Noronha e Aragão" userId="3e7262fa-96d4-4136-917c-3f6927288669" providerId="ADAL" clId="{4A683395-09D1-4084-AD48-B87055B85A66}" dt="2022-06-22T16:58:08.772" v="1051" actId="478"/>
          <ac:cxnSpMkLst>
            <pc:docMk/>
            <pc:sldMk cId="3930571550" sldId="296"/>
            <ac:cxnSpMk id="686" creationId="{00000000-0000-0000-0000-000000000000}"/>
          </ac:cxnSpMkLst>
        </pc:cxnChg>
        <pc:cxnChg chg="del">
          <ac:chgData name="João Pedro de Noronha e Aragão" userId="3e7262fa-96d4-4136-917c-3f6927288669" providerId="ADAL" clId="{4A683395-09D1-4084-AD48-B87055B85A66}" dt="2022-06-22T16:58:09.450" v="1052" actId="478"/>
          <ac:cxnSpMkLst>
            <pc:docMk/>
            <pc:sldMk cId="3930571550" sldId="296"/>
            <ac:cxnSpMk id="687" creationId="{00000000-0000-0000-0000-000000000000}"/>
          </ac:cxnSpMkLst>
        </pc:cxnChg>
        <pc:cxnChg chg="del">
          <ac:chgData name="João Pedro de Noronha e Aragão" userId="3e7262fa-96d4-4136-917c-3f6927288669" providerId="ADAL" clId="{4A683395-09D1-4084-AD48-B87055B85A66}" dt="2022-06-22T16:58:10.231" v="1053" actId="478"/>
          <ac:cxnSpMkLst>
            <pc:docMk/>
            <pc:sldMk cId="3930571550" sldId="296"/>
            <ac:cxnSpMk id="688" creationId="{00000000-0000-0000-0000-000000000000}"/>
          </ac:cxnSpMkLst>
        </pc:cxnChg>
        <pc:cxnChg chg="del">
          <ac:chgData name="João Pedro de Noronha e Aragão" userId="3e7262fa-96d4-4136-917c-3f6927288669" providerId="ADAL" clId="{4A683395-09D1-4084-AD48-B87055B85A66}" dt="2022-06-22T16:58:04.807" v="1045" actId="478"/>
          <ac:cxnSpMkLst>
            <pc:docMk/>
            <pc:sldMk cId="3930571550" sldId="296"/>
            <ac:cxnSpMk id="689" creationId="{00000000-0000-0000-0000-000000000000}"/>
          </ac:cxnSpMkLst>
        </pc:cxnChg>
        <pc:cxnChg chg="del">
          <ac:chgData name="João Pedro de Noronha e Aragão" userId="3e7262fa-96d4-4136-917c-3f6927288669" providerId="ADAL" clId="{4A683395-09D1-4084-AD48-B87055B85A66}" dt="2022-06-22T16:57:49.243" v="1033" actId="478"/>
          <ac:cxnSpMkLst>
            <pc:docMk/>
            <pc:sldMk cId="3930571550" sldId="296"/>
            <ac:cxnSpMk id="694" creationId="{00000000-0000-0000-0000-000000000000}"/>
          </ac:cxnSpMkLst>
        </pc:cxnChg>
        <pc:cxnChg chg="del mod">
          <ac:chgData name="João Pedro de Noronha e Aragão" userId="3e7262fa-96d4-4136-917c-3f6927288669" providerId="ADAL" clId="{4A683395-09D1-4084-AD48-B87055B85A66}" dt="2022-06-22T16:57:51.752" v="1035" actId="478"/>
          <ac:cxnSpMkLst>
            <pc:docMk/>
            <pc:sldMk cId="3930571550" sldId="296"/>
            <ac:cxnSpMk id="695" creationId="{00000000-0000-0000-0000-000000000000}"/>
          </ac:cxnSpMkLst>
        </pc:cxnChg>
        <pc:cxnChg chg="del">
          <ac:chgData name="João Pedro de Noronha e Aragão" userId="3e7262fa-96d4-4136-917c-3f6927288669" providerId="ADAL" clId="{4A683395-09D1-4084-AD48-B87055B85A66}" dt="2022-06-22T16:57:57.151" v="1038" actId="478"/>
          <ac:cxnSpMkLst>
            <pc:docMk/>
            <pc:sldMk cId="3930571550" sldId="296"/>
            <ac:cxnSpMk id="696" creationId="{00000000-0000-0000-0000-000000000000}"/>
          </ac:cxnSpMkLst>
        </pc:cxnChg>
        <pc:cxnChg chg="del">
          <ac:chgData name="João Pedro de Noronha e Aragão" userId="3e7262fa-96d4-4136-917c-3f6927288669" providerId="ADAL" clId="{4A683395-09D1-4084-AD48-B87055B85A66}" dt="2022-06-22T16:57:53.456" v="1036" actId="478"/>
          <ac:cxnSpMkLst>
            <pc:docMk/>
            <pc:sldMk cId="3930571550" sldId="296"/>
            <ac:cxnSpMk id="697" creationId="{00000000-0000-0000-0000-000000000000}"/>
          </ac:cxnSpMkLst>
        </pc:cxnChg>
        <pc:cxnChg chg="mod">
          <ac:chgData name="João Pedro de Noronha e Aragão" userId="3e7262fa-96d4-4136-917c-3f6927288669" providerId="ADAL" clId="{4A683395-09D1-4084-AD48-B87055B85A66}" dt="2022-06-22T17:04:07.449" v="1200" actId="1035"/>
          <ac:cxnSpMkLst>
            <pc:docMk/>
            <pc:sldMk cId="3930571550" sldId="296"/>
            <ac:cxnSpMk id="698" creationId="{00000000-0000-0000-0000-000000000000}"/>
          </ac:cxnSpMkLst>
        </pc:cxnChg>
      </pc:sldChg>
      <pc:sldChg chg="addSp delSp modSp add mod">
        <pc:chgData name="João Pedro de Noronha e Aragão" userId="3e7262fa-96d4-4136-917c-3f6927288669" providerId="ADAL" clId="{4A683395-09D1-4084-AD48-B87055B85A66}" dt="2022-06-22T18:36:08.184" v="2820" actId="1076"/>
        <pc:sldMkLst>
          <pc:docMk/>
          <pc:sldMk cId="542127484" sldId="297"/>
        </pc:sldMkLst>
        <pc:spChg chg="mod">
          <ac:chgData name="João Pedro de Noronha e Aragão" userId="3e7262fa-96d4-4136-917c-3f6927288669" providerId="ADAL" clId="{4A683395-09D1-4084-AD48-B87055B85A66}" dt="2022-06-22T18:36:08.184" v="2820" actId="1076"/>
          <ac:spMkLst>
            <pc:docMk/>
            <pc:sldMk cId="542127484" sldId="297"/>
            <ac:spMk id="37" creationId="{B108DB08-0306-77F7-23FC-8DB6CF0BB28F}"/>
          </ac:spMkLst>
        </pc:spChg>
        <pc:spChg chg="mod">
          <ac:chgData name="João Pedro de Noronha e Aragão" userId="3e7262fa-96d4-4136-917c-3f6927288669" providerId="ADAL" clId="{4A683395-09D1-4084-AD48-B87055B85A66}" dt="2022-06-22T18:36:00.470" v="2818" actId="403"/>
          <ac:spMkLst>
            <pc:docMk/>
            <pc:sldMk cId="542127484" sldId="297"/>
            <ac:spMk id="666" creationId="{00000000-0000-0000-0000-000000000000}"/>
          </ac:spMkLst>
        </pc:spChg>
        <pc:picChg chg="add del">
          <ac:chgData name="João Pedro de Noronha e Aragão" userId="3e7262fa-96d4-4136-917c-3f6927288669" providerId="ADAL" clId="{4A683395-09D1-4084-AD48-B87055B85A66}" dt="2022-06-22T17:06:20.894" v="1243" actId="478"/>
          <ac:picMkLst>
            <pc:docMk/>
            <pc:sldMk cId="542127484" sldId="297"/>
            <ac:picMk id="3" creationId="{46FAB4F5-50FA-2238-53E8-B98A870D53CF}"/>
          </ac:picMkLst>
        </pc:picChg>
        <pc:picChg chg="add del">
          <ac:chgData name="João Pedro de Noronha e Aragão" userId="3e7262fa-96d4-4136-917c-3f6927288669" providerId="ADAL" clId="{4A683395-09D1-4084-AD48-B87055B85A66}" dt="2022-06-22T17:05:41.152" v="1233" actId="22"/>
          <ac:picMkLst>
            <pc:docMk/>
            <pc:sldMk cId="542127484" sldId="297"/>
            <ac:picMk id="4" creationId="{1025AA02-8E51-817C-3E5B-9A8A76244A3A}"/>
          </ac:picMkLst>
        </pc:picChg>
        <pc:picChg chg="add mod ord">
          <ac:chgData name="João Pedro de Noronha e Aragão" userId="3e7262fa-96d4-4136-917c-3f6927288669" providerId="ADAL" clId="{4A683395-09D1-4084-AD48-B87055B85A66}" dt="2022-06-22T17:06:36.839" v="1248" actId="1038"/>
          <ac:picMkLst>
            <pc:docMk/>
            <pc:sldMk cId="542127484" sldId="297"/>
            <ac:picMk id="6" creationId="{0792F9A1-75B4-ECA8-471F-EEB71DA35BCF}"/>
          </ac:picMkLst>
        </pc:picChg>
      </pc:sldChg>
      <pc:sldChg chg="addSp delSp modSp add mod">
        <pc:chgData name="João Pedro de Noronha e Aragão" userId="3e7262fa-96d4-4136-917c-3f6927288669" providerId="ADAL" clId="{4A683395-09D1-4084-AD48-B87055B85A66}" dt="2022-06-22T18:45:37.354" v="2911" actId="1076"/>
        <pc:sldMkLst>
          <pc:docMk/>
          <pc:sldMk cId="1793131379" sldId="298"/>
        </pc:sldMkLst>
        <pc:spChg chg="mod">
          <ac:chgData name="João Pedro de Noronha e Aragão" userId="3e7262fa-96d4-4136-917c-3f6927288669" providerId="ADAL" clId="{4A683395-09D1-4084-AD48-B87055B85A66}" dt="2022-06-22T18:37:52.976" v="2859" actId="403"/>
          <ac:spMkLst>
            <pc:docMk/>
            <pc:sldMk cId="1793131379" sldId="298"/>
            <ac:spMk id="703" creationId="{00000000-0000-0000-0000-000000000000}"/>
          </ac:spMkLst>
        </pc:spChg>
        <pc:graphicFrameChg chg="add mod modGraphic">
          <ac:chgData name="João Pedro de Noronha e Aragão" userId="3e7262fa-96d4-4136-917c-3f6927288669" providerId="ADAL" clId="{4A683395-09D1-4084-AD48-B87055B85A66}" dt="2022-06-22T18:39:47.009" v="2879" actId="2711"/>
          <ac:graphicFrameMkLst>
            <pc:docMk/>
            <pc:sldMk cId="1793131379" sldId="298"/>
            <ac:graphicFrameMk id="2" creationId="{7B7B3651-E29E-729B-EBA2-0262D74E8F77}"/>
          </ac:graphicFrameMkLst>
        </pc:graphicFrameChg>
        <pc:graphicFrameChg chg="add mod modGraphic">
          <ac:chgData name="João Pedro de Noronha e Aragão" userId="3e7262fa-96d4-4136-917c-3f6927288669" providerId="ADAL" clId="{4A683395-09D1-4084-AD48-B87055B85A66}" dt="2022-06-22T18:45:37.354" v="2911" actId="1076"/>
          <ac:graphicFrameMkLst>
            <pc:docMk/>
            <pc:sldMk cId="1793131379" sldId="298"/>
            <ac:graphicFrameMk id="3" creationId="{A01799FE-76CA-98DF-B79F-5BE1EF015838}"/>
          </ac:graphicFrameMkLst>
        </pc:graphicFrameChg>
        <pc:picChg chg="del">
          <ac:chgData name="João Pedro de Noronha e Aragão" userId="3e7262fa-96d4-4136-917c-3f6927288669" providerId="ADAL" clId="{4A683395-09D1-4084-AD48-B87055B85A66}" dt="2022-06-22T17:10:37.038" v="1355" actId="478"/>
          <ac:picMkLst>
            <pc:docMk/>
            <pc:sldMk cId="1793131379" sldId="298"/>
            <ac:picMk id="4" creationId="{492A4252-44A9-06ED-DBE6-E39EE3027C54}"/>
          </ac:picMkLst>
        </pc:picChg>
      </pc:sldChg>
      <pc:sldChg chg="addSp modSp add mod">
        <pc:chgData name="João Pedro de Noronha e Aragão" userId="3e7262fa-96d4-4136-917c-3f6927288669" providerId="ADAL" clId="{4A683395-09D1-4084-AD48-B87055B85A66}" dt="2022-06-22T18:37:44.735" v="2857" actId="403"/>
        <pc:sldMkLst>
          <pc:docMk/>
          <pc:sldMk cId="3397209013" sldId="299"/>
        </pc:sldMkLst>
        <pc:spChg chg="mod">
          <ac:chgData name="João Pedro de Noronha e Aragão" userId="3e7262fa-96d4-4136-917c-3f6927288669" providerId="ADAL" clId="{4A683395-09D1-4084-AD48-B87055B85A66}" dt="2022-06-22T18:37:44.735" v="2857" actId="403"/>
          <ac:spMkLst>
            <pc:docMk/>
            <pc:sldMk cId="3397209013" sldId="299"/>
            <ac:spMk id="703" creationId="{00000000-0000-0000-0000-000000000000}"/>
          </ac:spMkLst>
        </pc:spChg>
        <pc:picChg chg="add mod">
          <ac:chgData name="João Pedro de Noronha e Aragão" userId="3e7262fa-96d4-4136-917c-3f6927288669" providerId="ADAL" clId="{4A683395-09D1-4084-AD48-B87055B85A66}" dt="2022-06-22T17:35:51.086" v="1443" actId="1076"/>
          <ac:picMkLst>
            <pc:docMk/>
            <pc:sldMk cId="3397209013" sldId="299"/>
            <ac:picMk id="3" creationId="{58BB3F58-B44E-18F7-6102-A1A96B4A81DB}"/>
          </ac:picMkLst>
        </pc:picChg>
      </pc:sldChg>
      <pc:sldChg chg="addSp delSp modSp add mod">
        <pc:chgData name="João Pedro de Noronha e Aragão" userId="3e7262fa-96d4-4136-917c-3f6927288669" providerId="ADAL" clId="{4A683395-09D1-4084-AD48-B87055B85A66}" dt="2022-06-22T18:45:28.712" v="2910" actId="1076"/>
        <pc:sldMkLst>
          <pc:docMk/>
          <pc:sldMk cId="395251364" sldId="300"/>
        </pc:sldMkLst>
        <pc:spChg chg="mod">
          <ac:chgData name="João Pedro de Noronha e Aragão" userId="3e7262fa-96d4-4136-917c-3f6927288669" providerId="ADAL" clId="{4A683395-09D1-4084-AD48-B87055B85A66}" dt="2022-06-22T18:37:49.499" v="2858" actId="403"/>
          <ac:spMkLst>
            <pc:docMk/>
            <pc:sldMk cId="395251364" sldId="300"/>
            <ac:spMk id="703" creationId="{00000000-0000-0000-0000-000000000000}"/>
          </ac:spMkLst>
        </pc:spChg>
        <pc:graphicFrameChg chg="del">
          <ac:chgData name="João Pedro de Noronha e Aragão" userId="3e7262fa-96d4-4136-917c-3f6927288669" providerId="ADAL" clId="{4A683395-09D1-4084-AD48-B87055B85A66}" dt="2022-06-22T17:16:20.423" v="1411" actId="478"/>
          <ac:graphicFrameMkLst>
            <pc:docMk/>
            <pc:sldMk cId="395251364" sldId="300"/>
            <ac:graphicFrameMk id="2" creationId="{7B7B3651-E29E-729B-EBA2-0262D74E8F77}"/>
          </ac:graphicFrameMkLst>
        </pc:graphicFrameChg>
        <pc:graphicFrameChg chg="del">
          <ac:chgData name="João Pedro de Noronha e Aragão" userId="3e7262fa-96d4-4136-917c-3f6927288669" providerId="ADAL" clId="{4A683395-09D1-4084-AD48-B87055B85A66}" dt="2022-06-22T17:16:17.344" v="1410" actId="478"/>
          <ac:graphicFrameMkLst>
            <pc:docMk/>
            <pc:sldMk cId="395251364" sldId="300"/>
            <ac:graphicFrameMk id="3" creationId="{A01799FE-76CA-98DF-B79F-5BE1EF015838}"/>
          </ac:graphicFrameMkLst>
        </pc:graphicFrameChg>
        <pc:graphicFrameChg chg="add mod modGraphic">
          <ac:chgData name="João Pedro de Noronha e Aragão" userId="3e7262fa-96d4-4136-917c-3f6927288669" providerId="ADAL" clId="{4A683395-09D1-4084-AD48-B87055B85A66}" dt="2022-06-22T18:39:26.555" v="2877" actId="2711"/>
          <ac:graphicFrameMkLst>
            <pc:docMk/>
            <pc:sldMk cId="395251364" sldId="300"/>
            <ac:graphicFrameMk id="4" creationId="{8490411C-DC58-9711-B54C-E432714752D6}"/>
          </ac:graphicFrameMkLst>
        </pc:graphicFrameChg>
        <pc:graphicFrameChg chg="add mod modGraphic">
          <ac:chgData name="João Pedro de Noronha e Aragão" userId="3e7262fa-96d4-4136-917c-3f6927288669" providerId="ADAL" clId="{4A683395-09D1-4084-AD48-B87055B85A66}" dt="2022-06-22T18:45:28.712" v="2910" actId="1076"/>
          <ac:graphicFrameMkLst>
            <pc:docMk/>
            <pc:sldMk cId="395251364" sldId="300"/>
            <ac:graphicFrameMk id="5" creationId="{626E28DC-2D2A-855B-4DBD-40C9075777FA}"/>
          </ac:graphicFrameMkLst>
        </pc:graphicFrameChg>
      </pc:sldChg>
      <pc:sldChg chg="delSp modSp add del mod ord">
        <pc:chgData name="João Pedro de Noronha e Aragão" userId="3e7262fa-96d4-4136-917c-3f6927288669" providerId="ADAL" clId="{4A683395-09D1-4084-AD48-B87055B85A66}" dt="2022-06-22T17:37:18.683" v="1464" actId="47"/>
        <pc:sldMkLst>
          <pc:docMk/>
          <pc:sldMk cId="593463232" sldId="301"/>
        </pc:sldMkLst>
        <pc:spChg chg="mod">
          <ac:chgData name="João Pedro de Noronha e Aragão" userId="3e7262fa-96d4-4136-917c-3f6927288669" providerId="ADAL" clId="{4A683395-09D1-4084-AD48-B87055B85A66}" dt="2022-06-22T17:36:49.273" v="1456" actId="20577"/>
          <ac:spMkLst>
            <pc:docMk/>
            <pc:sldMk cId="593463232" sldId="301"/>
            <ac:spMk id="1300" creationId="{00000000-0000-0000-0000-000000000000}"/>
          </ac:spMkLst>
        </pc:spChg>
        <pc:spChg chg="del">
          <ac:chgData name="João Pedro de Noronha e Aragão" userId="3e7262fa-96d4-4136-917c-3f6927288669" providerId="ADAL" clId="{4A683395-09D1-4084-AD48-B87055B85A66}" dt="2022-06-22T17:36:58.850" v="1461" actId="478"/>
          <ac:spMkLst>
            <pc:docMk/>
            <pc:sldMk cId="593463232" sldId="301"/>
            <ac:spMk id="1301" creationId="{00000000-0000-0000-0000-000000000000}"/>
          </ac:spMkLst>
        </pc:spChg>
        <pc:spChg chg="mod">
          <ac:chgData name="João Pedro de Noronha e Aragão" userId="3e7262fa-96d4-4136-917c-3f6927288669" providerId="ADAL" clId="{4A683395-09D1-4084-AD48-B87055B85A66}" dt="2022-06-22T17:37:04.750" v="1463" actId="14100"/>
          <ac:spMkLst>
            <pc:docMk/>
            <pc:sldMk cId="593463232" sldId="301"/>
            <ac:spMk id="1302" creationId="{00000000-0000-0000-0000-000000000000}"/>
          </ac:spMkLst>
        </pc:spChg>
        <pc:spChg chg="del topLvl">
          <ac:chgData name="João Pedro de Noronha e Aragão" userId="3e7262fa-96d4-4136-917c-3f6927288669" providerId="ADAL" clId="{4A683395-09D1-4084-AD48-B87055B85A66}" dt="2022-06-22T17:36:54.034" v="1460" actId="478"/>
          <ac:spMkLst>
            <pc:docMk/>
            <pc:sldMk cId="593463232" sldId="301"/>
            <ac:spMk id="1304" creationId="{00000000-0000-0000-0000-000000000000}"/>
          </ac:spMkLst>
        </pc:spChg>
        <pc:spChg chg="mod topLvl">
          <ac:chgData name="João Pedro de Noronha e Aragão" userId="3e7262fa-96d4-4136-917c-3f6927288669" providerId="ADAL" clId="{4A683395-09D1-4084-AD48-B87055B85A66}" dt="2022-06-22T17:36:54.034" v="1460" actId="478"/>
          <ac:spMkLst>
            <pc:docMk/>
            <pc:sldMk cId="593463232" sldId="301"/>
            <ac:spMk id="1305" creationId="{00000000-0000-0000-0000-000000000000}"/>
          </ac:spMkLst>
        </pc:spChg>
        <pc:grpChg chg="del">
          <ac:chgData name="João Pedro de Noronha e Aragão" userId="3e7262fa-96d4-4136-917c-3f6927288669" providerId="ADAL" clId="{4A683395-09D1-4084-AD48-B87055B85A66}" dt="2022-06-22T17:36:54.034" v="1460" actId="478"/>
          <ac:grpSpMkLst>
            <pc:docMk/>
            <pc:sldMk cId="593463232" sldId="301"/>
            <ac:grpSpMk id="1303" creationId="{00000000-0000-0000-0000-000000000000}"/>
          </ac:grpSpMkLst>
        </pc:grpChg>
        <pc:grpChg chg="del">
          <ac:chgData name="João Pedro de Noronha e Aragão" userId="3e7262fa-96d4-4136-917c-3f6927288669" providerId="ADAL" clId="{4A683395-09D1-4084-AD48-B87055B85A66}" dt="2022-06-22T17:36:52.568" v="1458" actId="478"/>
          <ac:grpSpMkLst>
            <pc:docMk/>
            <pc:sldMk cId="593463232" sldId="301"/>
            <ac:grpSpMk id="1306" creationId="{00000000-0000-0000-0000-000000000000}"/>
          </ac:grpSpMkLst>
        </pc:grpChg>
        <pc:grpChg chg="del">
          <ac:chgData name="João Pedro de Noronha e Aragão" userId="3e7262fa-96d4-4136-917c-3f6927288669" providerId="ADAL" clId="{4A683395-09D1-4084-AD48-B87055B85A66}" dt="2022-06-22T17:36:51.857" v="1457" actId="478"/>
          <ac:grpSpMkLst>
            <pc:docMk/>
            <pc:sldMk cId="593463232" sldId="301"/>
            <ac:grpSpMk id="1309" creationId="{00000000-0000-0000-0000-000000000000}"/>
          </ac:grpSpMkLst>
        </pc:grpChg>
      </pc:sldChg>
      <pc:sldChg chg="modSp add mod">
        <pc:chgData name="João Pedro de Noronha e Aragão" userId="3e7262fa-96d4-4136-917c-3f6927288669" providerId="ADAL" clId="{4A683395-09D1-4084-AD48-B87055B85A66}" dt="2022-06-22T18:43:30.138" v="2897" actId="12789"/>
        <pc:sldMkLst>
          <pc:docMk/>
          <pc:sldMk cId="2294198488" sldId="301"/>
        </pc:sldMkLst>
        <pc:spChg chg="mod">
          <ac:chgData name="João Pedro de Noronha e Aragão" userId="3e7262fa-96d4-4136-917c-3f6927288669" providerId="ADAL" clId="{4A683395-09D1-4084-AD48-B87055B85A66}" dt="2022-06-22T18:40:06.285" v="2883" actId="403"/>
          <ac:spMkLst>
            <pc:docMk/>
            <pc:sldMk cId="2294198488" sldId="301"/>
            <ac:spMk id="218" creationId="{00000000-0000-0000-0000-000000000000}"/>
          </ac:spMkLst>
        </pc:spChg>
        <pc:spChg chg="mod">
          <ac:chgData name="João Pedro de Noronha e Aragão" userId="3e7262fa-96d4-4136-917c-3f6927288669" providerId="ADAL" clId="{4A683395-09D1-4084-AD48-B87055B85A66}" dt="2022-06-22T18:43:11.901" v="2895" actId="12789"/>
          <ac:spMkLst>
            <pc:docMk/>
            <pc:sldMk cId="2294198488" sldId="301"/>
            <ac:spMk id="220" creationId="{00000000-0000-0000-0000-000000000000}"/>
          </ac:spMkLst>
        </pc:spChg>
        <pc:spChg chg="mod">
          <ac:chgData name="João Pedro de Noronha e Aragão" userId="3e7262fa-96d4-4136-917c-3f6927288669" providerId="ADAL" clId="{4A683395-09D1-4084-AD48-B87055B85A66}" dt="2022-06-22T18:43:20.857" v="2896" actId="12789"/>
          <ac:spMkLst>
            <pc:docMk/>
            <pc:sldMk cId="2294198488" sldId="301"/>
            <ac:spMk id="222" creationId="{00000000-0000-0000-0000-000000000000}"/>
          </ac:spMkLst>
        </pc:spChg>
        <pc:spChg chg="mod">
          <ac:chgData name="João Pedro de Noronha e Aragão" userId="3e7262fa-96d4-4136-917c-3f6927288669" providerId="ADAL" clId="{4A683395-09D1-4084-AD48-B87055B85A66}" dt="2022-06-22T18:43:30.138" v="2897" actId="12789"/>
          <ac:spMkLst>
            <pc:docMk/>
            <pc:sldMk cId="2294198488" sldId="301"/>
            <ac:spMk id="224" creationId="{00000000-0000-0000-0000-000000000000}"/>
          </ac:spMkLst>
        </pc:spChg>
        <pc:spChg chg="mod">
          <ac:chgData name="João Pedro de Noronha e Aragão" userId="3e7262fa-96d4-4136-917c-3f6927288669" providerId="ADAL" clId="{4A683395-09D1-4084-AD48-B87055B85A66}" dt="2022-06-22T18:43:11.901" v="2895" actId="12789"/>
          <ac:spMkLst>
            <pc:docMk/>
            <pc:sldMk cId="2294198488" sldId="301"/>
            <ac:spMk id="226" creationId="{00000000-0000-0000-0000-000000000000}"/>
          </ac:spMkLst>
        </pc:spChg>
        <pc:spChg chg="mod">
          <ac:chgData name="João Pedro de Noronha e Aragão" userId="3e7262fa-96d4-4136-917c-3f6927288669" providerId="ADAL" clId="{4A683395-09D1-4084-AD48-B87055B85A66}" dt="2022-06-22T18:43:20.857" v="2896" actId="12789"/>
          <ac:spMkLst>
            <pc:docMk/>
            <pc:sldMk cId="2294198488" sldId="301"/>
            <ac:spMk id="228" creationId="{00000000-0000-0000-0000-000000000000}"/>
          </ac:spMkLst>
        </pc:spChg>
        <pc:spChg chg="mod">
          <ac:chgData name="João Pedro de Noronha e Aragão" userId="3e7262fa-96d4-4136-917c-3f6927288669" providerId="ADAL" clId="{4A683395-09D1-4084-AD48-B87055B85A66}" dt="2022-06-22T18:43:30.138" v="2897" actId="12789"/>
          <ac:spMkLst>
            <pc:docMk/>
            <pc:sldMk cId="2294198488" sldId="301"/>
            <ac:spMk id="230" creationId="{00000000-0000-0000-0000-000000000000}"/>
          </ac:spMkLst>
        </pc:spChg>
        <pc:spChg chg="mod">
          <ac:chgData name="João Pedro de Noronha e Aragão" userId="3e7262fa-96d4-4136-917c-3f6927288669" providerId="ADAL" clId="{4A683395-09D1-4084-AD48-B87055B85A66}" dt="2022-06-22T18:43:11.901" v="2895" actId="12789"/>
          <ac:spMkLst>
            <pc:docMk/>
            <pc:sldMk cId="2294198488" sldId="301"/>
            <ac:spMk id="231" creationId="{00000000-0000-0000-0000-000000000000}"/>
          </ac:spMkLst>
        </pc:spChg>
        <pc:spChg chg="mod">
          <ac:chgData name="João Pedro de Noronha e Aragão" userId="3e7262fa-96d4-4136-917c-3f6927288669" providerId="ADAL" clId="{4A683395-09D1-4084-AD48-B87055B85A66}" dt="2022-06-22T18:43:20.857" v="2896" actId="12789"/>
          <ac:spMkLst>
            <pc:docMk/>
            <pc:sldMk cId="2294198488" sldId="301"/>
            <ac:spMk id="232" creationId="{00000000-0000-0000-0000-000000000000}"/>
          </ac:spMkLst>
        </pc:spChg>
        <pc:spChg chg="mod">
          <ac:chgData name="João Pedro de Noronha e Aragão" userId="3e7262fa-96d4-4136-917c-3f6927288669" providerId="ADAL" clId="{4A683395-09D1-4084-AD48-B87055B85A66}" dt="2022-06-22T18:43:30.138" v="2897" actId="12789"/>
          <ac:spMkLst>
            <pc:docMk/>
            <pc:sldMk cId="2294198488" sldId="301"/>
            <ac:spMk id="233" creationId="{00000000-0000-0000-0000-000000000000}"/>
          </ac:spMkLst>
        </pc:spChg>
        <pc:spChg chg="mod">
          <ac:chgData name="João Pedro de Noronha e Aragão" userId="3e7262fa-96d4-4136-917c-3f6927288669" providerId="ADAL" clId="{4A683395-09D1-4084-AD48-B87055B85A66}" dt="2022-06-22T18:43:11.901" v="2895" actId="12789"/>
          <ac:spMkLst>
            <pc:docMk/>
            <pc:sldMk cId="2294198488" sldId="301"/>
            <ac:spMk id="234" creationId="{00000000-0000-0000-0000-000000000000}"/>
          </ac:spMkLst>
        </pc:spChg>
        <pc:spChg chg="mod">
          <ac:chgData name="João Pedro de Noronha e Aragão" userId="3e7262fa-96d4-4136-917c-3f6927288669" providerId="ADAL" clId="{4A683395-09D1-4084-AD48-B87055B85A66}" dt="2022-06-22T18:43:20.857" v="2896" actId="12789"/>
          <ac:spMkLst>
            <pc:docMk/>
            <pc:sldMk cId="2294198488" sldId="301"/>
            <ac:spMk id="235" creationId="{00000000-0000-0000-0000-000000000000}"/>
          </ac:spMkLst>
        </pc:spChg>
        <pc:spChg chg="mod">
          <ac:chgData name="João Pedro de Noronha e Aragão" userId="3e7262fa-96d4-4136-917c-3f6927288669" providerId="ADAL" clId="{4A683395-09D1-4084-AD48-B87055B85A66}" dt="2022-06-22T18:43:30.138" v="2897" actId="12789"/>
          <ac:spMkLst>
            <pc:docMk/>
            <pc:sldMk cId="2294198488" sldId="301"/>
            <ac:spMk id="236" creationId="{00000000-0000-0000-0000-000000000000}"/>
          </ac:spMkLst>
        </pc:spChg>
        <pc:spChg chg="mod">
          <ac:chgData name="João Pedro de Noronha e Aragão" userId="3e7262fa-96d4-4136-917c-3f6927288669" providerId="ADAL" clId="{4A683395-09D1-4084-AD48-B87055B85A66}" dt="2022-06-22T18:43:30.138" v="2897" actId="12789"/>
          <ac:spMkLst>
            <pc:docMk/>
            <pc:sldMk cId="2294198488" sldId="301"/>
            <ac:spMk id="237" creationId="{00000000-0000-0000-0000-000000000000}"/>
          </ac:spMkLst>
        </pc:spChg>
        <pc:spChg chg="mod">
          <ac:chgData name="João Pedro de Noronha e Aragão" userId="3e7262fa-96d4-4136-917c-3f6927288669" providerId="ADAL" clId="{4A683395-09D1-4084-AD48-B87055B85A66}" dt="2022-06-22T18:43:20.857" v="2896" actId="12789"/>
          <ac:spMkLst>
            <pc:docMk/>
            <pc:sldMk cId="2294198488" sldId="301"/>
            <ac:spMk id="247" creationId="{00000000-0000-0000-0000-000000000000}"/>
          </ac:spMkLst>
        </pc:spChg>
        <pc:spChg chg="mod">
          <ac:chgData name="João Pedro de Noronha e Aragão" userId="3e7262fa-96d4-4136-917c-3f6927288669" providerId="ADAL" clId="{4A683395-09D1-4084-AD48-B87055B85A66}" dt="2022-06-22T18:43:30.138" v="2897" actId="12789"/>
          <ac:spMkLst>
            <pc:docMk/>
            <pc:sldMk cId="2294198488" sldId="301"/>
            <ac:spMk id="255" creationId="{00000000-0000-0000-0000-000000000000}"/>
          </ac:spMkLst>
        </pc:spChg>
        <pc:spChg chg="mod">
          <ac:chgData name="João Pedro de Noronha e Aragão" userId="3e7262fa-96d4-4136-917c-3f6927288669" providerId="ADAL" clId="{4A683395-09D1-4084-AD48-B87055B85A66}" dt="2022-06-22T18:43:11.901" v="2895" actId="12789"/>
          <ac:spMkLst>
            <pc:docMk/>
            <pc:sldMk cId="2294198488" sldId="301"/>
            <ac:spMk id="256" creationId="{00000000-0000-0000-0000-000000000000}"/>
          </ac:spMkLst>
        </pc:spChg>
        <pc:grpChg chg="mod">
          <ac:chgData name="João Pedro de Noronha e Aragão" userId="3e7262fa-96d4-4136-917c-3f6927288669" providerId="ADAL" clId="{4A683395-09D1-4084-AD48-B87055B85A66}" dt="2022-06-22T18:43:11.901" v="2895" actId="12789"/>
          <ac:grpSpMkLst>
            <pc:docMk/>
            <pc:sldMk cId="2294198488" sldId="301"/>
            <ac:grpSpMk id="238" creationId="{00000000-0000-0000-0000-000000000000}"/>
          </ac:grpSpMkLst>
        </pc:grpChg>
        <pc:grpChg chg="mod">
          <ac:chgData name="João Pedro de Noronha e Aragão" userId="3e7262fa-96d4-4136-917c-3f6927288669" providerId="ADAL" clId="{4A683395-09D1-4084-AD48-B87055B85A66}" dt="2022-06-22T18:43:20.857" v="2896" actId="12789"/>
          <ac:grpSpMkLst>
            <pc:docMk/>
            <pc:sldMk cId="2294198488" sldId="301"/>
            <ac:grpSpMk id="248" creationId="{00000000-0000-0000-0000-000000000000}"/>
          </ac:grpSpMkLst>
        </pc:grpChg>
      </pc:sldChg>
      <pc:sldChg chg="modSp add mod ord">
        <pc:chgData name="João Pedro de Noronha e Aragão" userId="3e7262fa-96d4-4136-917c-3f6927288669" providerId="ADAL" clId="{4A683395-09D1-4084-AD48-B87055B85A66}" dt="2022-06-22T18:49:54.861" v="2939" actId="14100"/>
        <pc:sldMkLst>
          <pc:docMk/>
          <pc:sldMk cId="1440462840" sldId="302"/>
        </pc:sldMkLst>
        <pc:spChg chg="mod">
          <ac:chgData name="João Pedro de Noronha e Aragão" userId="3e7262fa-96d4-4136-917c-3f6927288669" providerId="ADAL" clId="{4A683395-09D1-4084-AD48-B87055B85A66}" dt="2022-06-22T18:49:02.905" v="2925" actId="122"/>
          <ac:spMkLst>
            <pc:docMk/>
            <pc:sldMk cId="1440462840" sldId="302"/>
            <ac:spMk id="1066" creationId="{00000000-0000-0000-0000-000000000000}"/>
          </ac:spMkLst>
        </pc:spChg>
        <pc:spChg chg="mod">
          <ac:chgData name="João Pedro de Noronha e Aragão" userId="3e7262fa-96d4-4136-917c-3f6927288669" providerId="ADAL" clId="{4A683395-09D1-4084-AD48-B87055B85A66}" dt="2022-06-22T18:49:41.933" v="2936" actId="14100"/>
          <ac:spMkLst>
            <pc:docMk/>
            <pc:sldMk cId="1440462840" sldId="302"/>
            <ac:spMk id="1097" creationId="{00000000-0000-0000-0000-000000000000}"/>
          </ac:spMkLst>
        </pc:spChg>
        <pc:spChg chg="mod">
          <ac:chgData name="João Pedro de Noronha e Aragão" userId="3e7262fa-96d4-4136-917c-3f6927288669" providerId="ADAL" clId="{4A683395-09D1-4084-AD48-B87055B85A66}" dt="2022-06-22T18:49:34.682" v="2934" actId="14100"/>
          <ac:spMkLst>
            <pc:docMk/>
            <pc:sldMk cId="1440462840" sldId="302"/>
            <ac:spMk id="1098" creationId="{00000000-0000-0000-0000-000000000000}"/>
          </ac:spMkLst>
        </pc:spChg>
        <pc:spChg chg="mod">
          <ac:chgData name="João Pedro de Noronha e Aragão" userId="3e7262fa-96d4-4136-917c-3f6927288669" providerId="ADAL" clId="{4A683395-09D1-4084-AD48-B87055B85A66}" dt="2022-06-22T18:49:37.904" v="2935" actId="14100"/>
          <ac:spMkLst>
            <pc:docMk/>
            <pc:sldMk cId="1440462840" sldId="302"/>
            <ac:spMk id="1099" creationId="{00000000-0000-0000-0000-000000000000}"/>
          </ac:spMkLst>
        </pc:spChg>
        <pc:spChg chg="mod">
          <ac:chgData name="João Pedro de Noronha e Aragão" userId="3e7262fa-96d4-4136-917c-3f6927288669" providerId="ADAL" clId="{4A683395-09D1-4084-AD48-B87055B85A66}" dt="2022-06-22T18:49:45.872" v="2937" actId="14100"/>
          <ac:spMkLst>
            <pc:docMk/>
            <pc:sldMk cId="1440462840" sldId="302"/>
            <ac:spMk id="1100" creationId="{00000000-0000-0000-0000-000000000000}"/>
          </ac:spMkLst>
        </pc:spChg>
        <pc:spChg chg="mod">
          <ac:chgData name="João Pedro de Noronha e Aragão" userId="3e7262fa-96d4-4136-917c-3f6927288669" providerId="ADAL" clId="{4A683395-09D1-4084-AD48-B87055B85A66}" dt="2022-06-22T18:49:54.861" v="2939" actId="14100"/>
          <ac:spMkLst>
            <pc:docMk/>
            <pc:sldMk cId="1440462840" sldId="302"/>
            <ac:spMk id="1101" creationId="{00000000-0000-0000-0000-000000000000}"/>
          </ac:spMkLst>
        </pc:spChg>
        <pc:spChg chg="mod">
          <ac:chgData name="João Pedro de Noronha e Aragão" userId="3e7262fa-96d4-4136-917c-3f6927288669" providerId="ADAL" clId="{4A683395-09D1-4084-AD48-B87055B85A66}" dt="2022-06-22T18:49:49.104" v="2938" actId="14100"/>
          <ac:spMkLst>
            <pc:docMk/>
            <pc:sldMk cId="1440462840" sldId="302"/>
            <ac:spMk id="1102" creationId="{00000000-0000-0000-0000-000000000000}"/>
          </ac:spMkLst>
        </pc:spChg>
      </pc:sldChg>
      <pc:sldChg chg="addSp delSp modSp add mod delAnim modAnim">
        <pc:chgData name="João Pedro de Noronha e Aragão" userId="3e7262fa-96d4-4136-917c-3f6927288669" providerId="ADAL" clId="{4A683395-09D1-4084-AD48-B87055B85A66}" dt="2022-06-22T23:04:56.108" v="2971" actId="478"/>
        <pc:sldMkLst>
          <pc:docMk/>
          <pc:sldMk cId="1929635250" sldId="303"/>
        </pc:sldMkLst>
        <pc:spChg chg="mod">
          <ac:chgData name="João Pedro de Noronha e Aragão" userId="3e7262fa-96d4-4136-917c-3f6927288669" providerId="ADAL" clId="{4A683395-09D1-4084-AD48-B87055B85A66}" dt="2022-06-22T23:00:29.973" v="2964" actId="20577"/>
          <ac:spMkLst>
            <pc:docMk/>
            <pc:sldMk cId="1929635250" sldId="303"/>
            <ac:spMk id="703" creationId="{00000000-0000-0000-0000-000000000000}"/>
          </ac:spMkLst>
        </pc:spChg>
        <pc:picChg chg="del">
          <ac:chgData name="João Pedro de Noronha e Aragão" userId="3e7262fa-96d4-4136-917c-3f6927288669" providerId="ADAL" clId="{4A683395-09D1-4084-AD48-B87055B85A66}" dt="2022-06-22T23:04:56.108" v="2971" actId="478"/>
          <ac:picMkLst>
            <pc:docMk/>
            <pc:sldMk cId="1929635250" sldId="303"/>
            <ac:picMk id="3" creationId="{56E182FC-F1C7-3D62-71E6-7230EA0D2DE5}"/>
          </ac:picMkLst>
        </pc:picChg>
        <pc:picChg chg="add mod ord">
          <ac:chgData name="João Pedro de Noronha e Aragão" userId="3e7262fa-96d4-4136-917c-3f6927288669" providerId="ADAL" clId="{4A683395-09D1-4084-AD48-B87055B85A66}" dt="2022-06-22T23:04:47.862" v="2970" actId="171"/>
          <ac:picMkLst>
            <pc:docMk/>
            <pc:sldMk cId="1929635250" sldId="303"/>
            <ac:picMk id="4" creationId="{FC8DE4F3-BD1F-C178-8A71-B93D8431737B}"/>
          </ac:picMkLst>
        </pc:picChg>
      </pc:sldChg>
      <pc:sldChg chg="addSp delSp modSp add mod delAnim modAnim">
        <pc:chgData name="João Pedro de Noronha e Aragão" userId="3e7262fa-96d4-4136-917c-3f6927288669" providerId="ADAL" clId="{4A683395-09D1-4084-AD48-B87055B85A66}" dt="2022-06-22T23:09:46.939" v="3002" actId="478"/>
        <pc:sldMkLst>
          <pc:docMk/>
          <pc:sldMk cId="165613855" sldId="304"/>
        </pc:sldMkLst>
        <pc:spChg chg="mod">
          <ac:chgData name="João Pedro de Noronha e Aragão" userId="3e7262fa-96d4-4136-917c-3f6927288669" providerId="ADAL" clId="{4A683395-09D1-4084-AD48-B87055B85A66}" dt="2022-06-22T23:05:18.946" v="2993" actId="20577"/>
          <ac:spMkLst>
            <pc:docMk/>
            <pc:sldMk cId="165613855" sldId="304"/>
            <ac:spMk id="703" creationId="{00000000-0000-0000-0000-000000000000}"/>
          </ac:spMkLst>
        </pc:spChg>
        <pc:picChg chg="add mod ord">
          <ac:chgData name="João Pedro de Noronha e Aragão" userId="3e7262fa-96d4-4136-917c-3f6927288669" providerId="ADAL" clId="{4A683395-09D1-4084-AD48-B87055B85A66}" dt="2022-06-22T23:09:44.851" v="3001" actId="171"/>
          <ac:picMkLst>
            <pc:docMk/>
            <pc:sldMk cId="165613855" sldId="304"/>
            <ac:picMk id="3" creationId="{E15F681D-8F71-050A-00B6-6544A8C3F268}"/>
          </ac:picMkLst>
        </pc:picChg>
        <pc:picChg chg="del">
          <ac:chgData name="João Pedro de Noronha e Aragão" userId="3e7262fa-96d4-4136-917c-3f6927288669" providerId="ADAL" clId="{4A683395-09D1-4084-AD48-B87055B85A66}" dt="2022-06-22T23:09:46.939" v="3002" actId="478"/>
          <ac:picMkLst>
            <pc:docMk/>
            <pc:sldMk cId="165613855" sldId="304"/>
            <ac:picMk id="4" creationId="{FC8DE4F3-BD1F-C178-8A71-B93D8431737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027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662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404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640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653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569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1997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fb8c01da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de5f8131e0_0_7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de5f8131e0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de5f8131e0_0_79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de5f8131e0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de5f8131e0_0_10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6" name="Google Shape;4456;gde5f8131e0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de5f8131e0_0_1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de5f8131e0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de5f8131e0_0_11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de5f8131e0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3929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de5f8131e0_0_11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de5f8131e0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8"/>
        <p:cNvGrpSpPr/>
        <p:nvPr/>
      </p:nvGrpSpPr>
      <p:grpSpPr>
        <a:xfrm>
          <a:off x="0" y="0"/>
          <a:ext cx="0" cy="0"/>
          <a:chOff x="0" y="0"/>
          <a:chExt cx="0" cy="0"/>
        </a:xfrm>
      </p:grpSpPr>
      <p:sp>
        <p:nvSpPr>
          <p:cNvPr id="5829" name="Google Shape;5829;gde5f8131e0_0_12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0" name="Google Shape;5830;gde5f8131e0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de5f8131e0_0_12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de5f8131e0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3"/>
        <p:cNvGrpSpPr/>
        <p:nvPr/>
      </p:nvGrpSpPr>
      <p:grpSpPr>
        <a:xfrm>
          <a:off x="0" y="0"/>
          <a:ext cx="0" cy="0"/>
          <a:chOff x="0" y="0"/>
          <a:chExt cx="0" cy="0"/>
        </a:xfrm>
      </p:grpSpPr>
      <p:sp>
        <p:nvSpPr>
          <p:cNvPr id="6604" name="Google Shape;6604;gde5f8131e0_0_12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5" name="Google Shape;6605;gde5f8131e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3"/>
        <p:cNvGrpSpPr/>
        <p:nvPr/>
      </p:nvGrpSpPr>
      <p:grpSpPr>
        <a:xfrm>
          <a:off x="0" y="0"/>
          <a:ext cx="0" cy="0"/>
          <a:chOff x="0" y="0"/>
          <a:chExt cx="0" cy="0"/>
        </a:xfrm>
      </p:grpSpPr>
      <p:sp>
        <p:nvSpPr>
          <p:cNvPr id="7114" name="Google Shape;7114;gde5f8131e0_0_13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5" name="Google Shape;7115;gde5f8131e0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3"/>
        <p:cNvGrpSpPr/>
        <p:nvPr/>
      </p:nvGrpSpPr>
      <p:grpSpPr>
        <a:xfrm>
          <a:off x="0" y="0"/>
          <a:ext cx="0" cy="0"/>
          <a:chOff x="0" y="0"/>
          <a:chExt cx="0" cy="0"/>
        </a:xfrm>
      </p:grpSpPr>
      <p:sp>
        <p:nvSpPr>
          <p:cNvPr id="7734" name="Google Shape;7734;gde5f8131e0_0_14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5" name="Google Shape;7735;gde5f8131e0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7"/>
        <p:cNvGrpSpPr/>
        <p:nvPr/>
      </p:nvGrpSpPr>
      <p:grpSpPr>
        <a:xfrm>
          <a:off x="0" y="0"/>
          <a:ext cx="0" cy="0"/>
          <a:chOff x="0" y="0"/>
          <a:chExt cx="0" cy="0"/>
        </a:xfrm>
      </p:grpSpPr>
      <p:sp>
        <p:nvSpPr>
          <p:cNvPr id="8328" name="Google Shape;8328;gde5f8131e0_0_14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9" name="Google Shape;8329;gde5f8131e0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8"/>
        <p:cNvGrpSpPr/>
        <p:nvPr/>
      </p:nvGrpSpPr>
      <p:grpSpPr>
        <a:xfrm>
          <a:off x="0" y="0"/>
          <a:ext cx="0" cy="0"/>
          <a:chOff x="0" y="0"/>
          <a:chExt cx="0" cy="0"/>
        </a:xfrm>
      </p:grpSpPr>
      <p:sp>
        <p:nvSpPr>
          <p:cNvPr id="8649" name="Google Shape;8649;gde5f8131e0_0_14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0" name="Google Shape;8650;gde5f8131e0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1367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371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448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019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hyperlink" Target="https://www.freepik.com/free-vector/flat-computer-engineering-concept_4457725.htm" TargetMode="External"/><Relationship Id="rId5" Type="http://schemas.openxmlformats.org/officeDocument/2006/relationships/hyperlink" Target="https://www.freepik.com/free-photo/smiling-young-man-busy-texting-message-someone_4937272.htm" TargetMode="External"/><Relationship Id="rId4" Type="http://schemas.openxmlformats.org/officeDocument/2006/relationships/hyperlink" Target="https://www.freepik.com/free-photo/smiling-ethnic-woman-with-gray-laptop_4887908.ht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32.xml"/><Relationship Id="rId1" Type="http://schemas.openxmlformats.org/officeDocument/2006/relationships/slideLayout" Target="../slideLayouts/slideLayout17.xml"/><Relationship Id="rId5" Type="http://schemas.openxmlformats.org/officeDocument/2006/relationships/hyperlink" Target="https://slidesgo.com/faqs" TargetMode="External"/><Relationship Id="rId4" Type="http://schemas.openxmlformats.org/officeDocument/2006/relationships/slide" Target="slide29.xml"/></Relationships>
</file>

<file path=ppt/slides/_rels/slide33.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hyperlink" Target="https://fonts.google.com/specimen/Roboto+Mono"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5.gif"/><Relationship Id="rId2" Type="http://schemas.openxmlformats.org/officeDocument/2006/relationships/notesSlide" Target="../notesSlides/notesSlide34.xml"/><Relationship Id="rId1" Type="http://schemas.openxmlformats.org/officeDocument/2006/relationships/slideLayout" Target="../slideLayouts/slideLayout1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4.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3.gif"/><Relationship Id="rId4" Type="http://schemas.openxmlformats.org/officeDocument/2006/relationships/image" Target="../media/image11.gif"/><Relationship Id="rId9" Type="http://schemas.openxmlformats.org/officeDocument/2006/relationships/image" Target="../media/image12.gif"/></Relationships>
</file>

<file path=ppt/slides/_rels/slide3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kv"/><Relationship Id="rId1" Type="http://schemas.microsoft.com/office/2007/relationships/media" Target="../media/media2.mkv"/><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kv"/><Relationship Id="rId1" Type="http://schemas.microsoft.com/office/2007/relationships/media" Target="../media/media3.mkv"/><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854995" y="2975372"/>
            <a:ext cx="251198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3200" dirty="0">
                <a:solidFill>
                  <a:schemeClr val="accent1"/>
                </a:solidFill>
                <a:latin typeface="Share Tech" panose="00000500000000000000" pitchFamily="2" charset="0"/>
              </a:rPr>
              <a:t>Project Base </a:t>
            </a:r>
            <a:r>
              <a:rPr lang="pt-PT" sz="3200" dirty="0" err="1">
                <a:solidFill>
                  <a:schemeClr val="accent1"/>
                </a:solidFill>
                <a:latin typeface="Share Tech" panose="00000500000000000000" pitchFamily="2" charset="0"/>
              </a:rPr>
              <a:t>Learning</a:t>
            </a:r>
            <a:endParaRPr sz="3200" dirty="0">
              <a:solidFill>
                <a:schemeClr val="accent1"/>
              </a:solidFill>
              <a:latin typeface="Share Tech" panose="00000500000000000000" pitchFamily="2" charset="0"/>
            </a:endParaRPr>
          </a:p>
        </p:txBody>
      </p:sp>
      <p:sp>
        <p:nvSpPr>
          <p:cNvPr id="110" name="Google Shape;110;p22"/>
          <p:cNvSpPr txBox="1">
            <a:spLocks noGrp="1"/>
          </p:cNvSpPr>
          <p:nvPr>
            <p:ph type="subTitle" idx="1"/>
          </p:nvPr>
        </p:nvSpPr>
        <p:spPr>
          <a:xfrm>
            <a:off x="4997302" y="4252033"/>
            <a:ext cx="3369673"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pt-PT" dirty="0">
                <a:latin typeface="Avenir Next LT Pro" panose="020B0504020202020204" pitchFamily="34" charset="0"/>
              </a:rPr>
              <a:t>Bernardo Magalhães</a:t>
            </a:r>
          </a:p>
          <a:p>
            <a:pPr marL="0" lvl="0" indent="0" algn="r" rtl="0">
              <a:spcBef>
                <a:spcPts val="0"/>
              </a:spcBef>
              <a:spcAft>
                <a:spcPts val="0"/>
              </a:spcAft>
              <a:buNone/>
            </a:pPr>
            <a:r>
              <a:rPr lang="es" dirty="0">
                <a:latin typeface="Avenir Next LT Pro" panose="020B0504020202020204" pitchFamily="34" charset="0"/>
              </a:rPr>
              <a:t>João Aragão</a:t>
            </a:r>
            <a:endParaRPr dirty="0">
              <a:latin typeface="Avenir Next LT Pro" panose="020B0504020202020204" pitchFamily="34" charset="0"/>
            </a:endParaRPr>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0;p22">
            <a:extLst>
              <a:ext uri="{FF2B5EF4-FFF2-40B4-BE49-F238E27FC236}">
                <a16:creationId xmlns:a16="http://schemas.microsoft.com/office/drawing/2014/main" id="{CF744313-7EB5-B9F1-F8F9-0361E014E49E}"/>
              </a:ext>
            </a:extLst>
          </p:cNvPr>
          <p:cNvSpPr txBox="1">
            <a:spLocks/>
          </p:cNvSpPr>
          <p:nvPr/>
        </p:nvSpPr>
        <p:spPr>
          <a:xfrm>
            <a:off x="5237375" y="3666240"/>
            <a:ext cx="3129600"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FFFFFF"/>
              </a:buClr>
              <a:buSzPts val="1200"/>
              <a:buFont typeface="Roboto Light"/>
              <a:buNone/>
              <a:defRPr sz="1200" b="0" i="0" u="none" strike="noStrike" cap="none">
                <a:solidFill>
                  <a:srgbClr val="FFFFFF"/>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9pPr>
          </a:lstStyle>
          <a:p>
            <a:pPr marL="0" indent="0"/>
            <a:r>
              <a:rPr lang="pt-PT" dirty="0">
                <a:latin typeface="Avenir Next LT Pro" panose="020B0504020202020204" pitchFamily="34" charset="0"/>
                <a:ea typeface="Simplicity" panose="02000603000000000000" pitchFamily="2" charset="0"/>
              </a:rPr>
              <a:t>Comunicação de Dados e Redes ||</a:t>
            </a:r>
          </a:p>
          <a:p>
            <a:pPr marL="0" indent="0"/>
            <a:r>
              <a:rPr lang="pt-PT" dirty="0">
                <a:latin typeface="Avenir Next LT Pro" panose="020B0504020202020204" pitchFamily="34" charset="0"/>
                <a:ea typeface="Simplicity" panose="02000603000000000000" pitchFamily="2" charset="0"/>
              </a:rPr>
              <a:t>Segurança de Redes E Sistemas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Subnetting</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4" name="Tabela 3">
            <a:extLst>
              <a:ext uri="{FF2B5EF4-FFF2-40B4-BE49-F238E27FC236}">
                <a16:creationId xmlns:a16="http://schemas.microsoft.com/office/drawing/2014/main" id="{8490411C-DC58-9711-B54C-E432714752D6}"/>
              </a:ext>
            </a:extLst>
          </p:cNvPr>
          <p:cNvGraphicFramePr>
            <a:graphicFrameLocks noGrp="1"/>
          </p:cNvGraphicFramePr>
          <p:nvPr>
            <p:extLst>
              <p:ext uri="{D42A27DB-BD31-4B8C-83A1-F6EECF244321}">
                <p14:modId xmlns:p14="http://schemas.microsoft.com/office/powerpoint/2010/main" val="1012368328"/>
              </p:ext>
            </p:extLst>
          </p:nvPr>
        </p:nvGraphicFramePr>
        <p:xfrm>
          <a:off x="311700" y="1458192"/>
          <a:ext cx="4260300" cy="3231161"/>
        </p:xfrm>
        <a:graphic>
          <a:graphicData uri="http://schemas.openxmlformats.org/drawingml/2006/table">
            <a:tbl>
              <a:tblPr>
                <a:tableStyleId>{284E427A-3D55-4303-BF80-6455036E1DE7}</a:tableStyleId>
              </a:tblPr>
              <a:tblGrid>
                <a:gridCol w="1717991">
                  <a:extLst>
                    <a:ext uri="{9D8B030D-6E8A-4147-A177-3AD203B41FA5}">
                      <a16:colId xmlns:a16="http://schemas.microsoft.com/office/drawing/2014/main" val="1263464107"/>
                    </a:ext>
                  </a:extLst>
                </a:gridCol>
                <a:gridCol w="775854">
                  <a:extLst>
                    <a:ext uri="{9D8B030D-6E8A-4147-A177-3AD203B41FA5}">
                      <a16:colId xmlns:a16="http://schemas.microsoft.com/office/drawing/2014/main" val="3869993402"/>
                    </a:ext>
                  </a:extLst>
                </a:gridCol>
                <a:gridCol w="1766455">
                  <a:extLst>
                    <a:ext uri="{9D8B030D-6E8A-4147-A177-3AD203B41FA5}">
                      <a16:colId xmlns:a16="http://schemas.microsoft.com/office/drawing/2014/main" val="206481463"/>
                    </a:ext>
                  </a:extLst>
                </a:gridCol>
              </a:tblGrid>
              <a:tr h="172493">
                <a:tc gridSpan="3">
                  <a:txBody>
                    <a:bodyPr/>
                    <a:lstStyle/>
                    <a:p>
                      <a:pPr algn="ctr" fontAlgn="ctr"/>
                      <a:r>
                        <a:rPr lang="pt-PT" sz="1200" u="none" strike="noStrike" dirty="0">
                          <a:effectLst/>
                          <a:latin typeface="Avenir Next LT Pro" panose="020B0504020202020204" pitchFamily="34" charset="0"/>
                        </a:rPr>
                        <a:t>Edifício 2</a:t>
                      </a:r>
                      <a:endParaRPr lang="pt-PT" sz="1200" b="1" i="0" u="none" strike="noStrike" dirty="0">
                        <a:solidFill>
                          <a:srgbClr val="000000"/>
                        </a:solidFill>
                        <a:effectLst/>
                        <a:latin typeface="Avenir Next LT Pro" panose="020B0504020202020204" pitchFamily="34" charset="0"/>
                      </a:endParaRPr>
                    </a:p>
                  </a:txBody>
                  <a:tcPr marL="78854" marR="78854" marT="39427" marB="39427"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2625883771"/>
                  </a:ext>
                </a:extLst>
              </a:tr>
              <a:tr h="172493">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NºIP's</a:t>
                      </a:r>
                      <a:endParaRPr lang="pt-PT" sz="1200" b="1"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192.168.2.0 /23</a:t>
                      </a:r>
                      <a:endParaRPr lang="pt-PT" sz="1200" b="1"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394172801"/>
                  </a:ext>
                </a:extLst>
              </a:tr>
              <a:tr h="164279">
                <a:tc>
                  <a:txBody>
                    <a:bodyPr/>
                    <a:lstStyle/>
                    <a:p>
                      <a:pPr algn="ctr" fontAlgn="ctr"/>
                      <a:r>
                        <a:rPr lang="pt-PT" sz="1200" u="none" strike="noStrike" dirty="0">
                          <a:effectLst/>
                          <a:latin typeface="Avenir Next LT Pro" panose="020B0504020202020204" pitchFamily="34" charset="0"/>
                        </a:rPr>
                        <a:t>Alunos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100+3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192.168.2.0 - 127 /25</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679248049"/>
                  </a:ext>
                </a:extLst>
              </a:tr>
              <a:tr h="172493">
                <a:tc>
                  <a:txBody>
                    <a:bodyPr/>
                    <a:lstStyle/>
                    <a:p>
                      <a:pPr algn="ctr" fontAlgn="ctr"/>
                      <a:r>
                        <a:rPr lang="pt-PT" sz="1200" u="none" strike="noStrike" dirty="0">
                          <a:effectLst/>
                          <a:latin typeface="Avenir Next LT Pro" panose="020B0504020202020204" pitchFamily="34" charset="0"/>
                        </a:rPr>
                        <a:t>Sistemas Auxiliares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44+3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192.168.3.0 - 63 /26</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96899316"/>
                  </a:ext>
                </a:extLst>
              </a:tr>
              <a:tr h="164279">
                <a:tc>
                  <a:txBody>
                    <a:bodyPr/>
                    <a:lstStyle/>
                    <a:p>
                      <a:pPr algn="ctr" fontAlgn="ctr"/>
                      <a:r>
                        <a:rPr lang="pt-PT" sz="1200" u="none" strike="noStrike" dirty="0" err="1">
                          <a:effectLst/>
                          <a:latin typeface="Avenir Next LT Pro" panose="020B0504020202020204" pitchFamily="34" charset="0"/>
                        </a:rPr>
                        <a:t>Voip</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29+3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192.168.3.64 - 95 /27</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777042240"/>
                  </a:ext>
                </a:extLst>
              </a:tr>
              <a:tr h="297345">
                <a:tc>
                  <a:txBody>
                    <a:bodyPr/>
                    <a:lstStyle/>
                    <a:p>
                      <a:pPr algn="ctr" fontAlgn="ctr"/>
                      <a:r>
                        <a:rPr lang="pt-PT" sz="1200" u="none" strike="noStrike" dirty="0">
                          <a:effectLst/>
                          <a:latin typeface="Avenir Next LT Pro" panose="020B0504020202020204" pitchFamily="34" charset="0"/>
                        </a:rPr>
                        <a:t>Departamento de Serviços </a:t>
                      </a:r>
                      <a:r>
                        <a:rPr lang="pt-PT" sz="1200" u="none" strike="noStrike" dirty="0" err="1">
                          <a:effectLst/>
                          <a:latin typeface="Avenir Next LT Pro" panose="020B0504020202020204" pitchFamily="34" charset="0"/>
                        </a:rPr>
                        <a:t>Academicos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10+3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192.168.3.96 - 111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246469770"/>
                  </a:ext>
                </a:extLst>
              </a:tr>
              <a:tr h="297345">
                <a:tc>
                  <a:txBody>
                    <a:bodyPr/>
                    <a:lstStyle/>
                    <a:p>
                      <a:pPr algn="ctr" fontAlgn="ctr"/>
                      <a:r>
                        <a:rPr lang="pt-PT" sz="1200" u="none" strike="noStrike">
                          <a:effectLst/>
                          <a:latin typeface="Avenir Next LT Pro" panose="020B0504020202020204" pitchFamily="34" charset="0"/>
                        </a:rPr>
                        <a:t>Conselho de Gestão</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7+3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192.168.3.112 - 127 /28</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2202283349"/>
                  </a:ext>
                </a:extLst>
              </a:tr>
              <a:tr h="297345">
                <a:tc>
                  <a:txBody>
                    <a:bodyPr/>
                    <a:lstStyle/>
                    <a:p>
                      <a:pPr algn="ctr" fontAlgn="ctr"/>
                      <a:r>
                        <a:rPr lang="pt-PT" sz="1200" u="none" strike="noStrike">
                          <a:effectLst/>
                          <a:latin typeface="Avenir Next LT Pro" panose="020B0504020202020204" pitchFamily="34" charset="0"/>
                        </a:rPr>
                        <a:t>Gestão de Equipamentos de Rede</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12+3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192.168.3.128 - 143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4114366502"/>
                  </a:ext>
                </a:extLst>
              </a:tr>
              <a:tr h="297345">
                <a:tc>
                  <a:txBody>
                    <a:bodyPr/>
                    <a:lstStyle/>
                    <a:p>
                      <a:pPr algn="ctr" fontAlgn="ctr"/>
                      <a:r>
                        <a:rPr lang="pt-PT" sz="1200" u="none" strike="noStrike">
                          <a:effectLst/>
                          <a:latin typeface="Avenir Next LT Pro" panose="020B0504020202020204" pitchFamily="34" charset="0"/>
                        </a:rPr>
                        <a:t>Professores</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8+3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192.168.3.144 - 159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379215463"/>
                  </a:ext>
                </a:extLst>
              </a:tr>
              <a:tr h="297345">
                <a:tc>
                  <a:txBody>
                    <a:bodyPr/>
                    <a:lstStyle/>
                    <a:p>
                      <a:pPr algn="ctr" fontAlgn="ctr"/>
                      <a:r>
                        <a:rPr lang="pt-PT" sz="1200" u="none" strike="noStrike">
                          <a:effectLst/>
                          <a:latin typeface="Avenir Next LT Pro" panose="020B0504020202020204" pitchFamily="34" charset="0"/>
                        </a:rPr>
                        <a:t>Departamento de Informática</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4+3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192.168.3.160 - 167 /29</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931844118"/>
                  </a:ext>
                </a:extLst>
              </a:tr>
              <a:tr h="297345">
                <a:tc>
                  <a:txBody>
                    <a:bodyPr/>
                    <a:lstStyle/>
                    <a:p>
                      <a:pPr algn="ctr" fontAlgn="ctr"/>
                      <a:r>
                        <a:rPr lang="pt-PT" sz="1200" u="none" strike="noStrike">
                          <a:effectLst/>
                          <a:latin typeface="Avenir Next LT Pro" panose="020B0504020202020204" pitchFamily="34" charset="0"/>
                        </a:rPr>
                        <a:t>Convidados</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192.168.3.168 - 171 /30</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288441217"/>
                  </a:ext>
                </a:extLst>
              </a:tr>
              <a:tr h="164279">
                <a:tc>
                  <a:txBody>
                    <a:bodyPr/>
                    <a:lstStyle/>
                    <a:p>
                      <a:pPr algn="ctr" fontAlgn="ctr"/>
                      <a:r>
                        <a:rPr lang="pt-PT" sz="1200" u="none" strike="noStrike">
                          <a:effectLst/>
                          <a:latin typeface="Avenir Next LT Pro" panose="020B0504020202020204" pitchFamily="34" charset="0"/>
                        </a:rPr>
                        <a:t>Total</a:t>
                      </a:r>
                      <a:endParaRPr lang="pt-PT" sz="1200" b="1"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242</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811847311"/>
                  </a:ext>
                </a:extLst>
              </a:tr>
            </a:tbl>
          </a:graphicData>
        </a:graphic>
      </p:graphicFrame>
      <p:graphicFrame>
        <p:nvGraphicFramePr>
          <p:cNvPr id="5" name="Tabela 4">
            <a:extLst>
              <a:ext uri="{FF2B5EF4-FFF2-40B4-BE49-F238E27FC236}">
                <a16:creationId xmlns:a16="http://schemas.microsoft.com/office/drawing/2014/main" id="{626E28DC-2D2A-855B-4DBD-40C9075777FA}"/>
              </a:ext>
            </a:extLst>
          </p:cNvPr>
          <p:cNvGraphicFramePr>
            <a:graphicFrameLocks noGrp="1"/>
          </p:cNvGraphicFramePr>
          <p:nvPr>
            <p:extLst>
              <p:ext uri="{D42A27DB-BD31-4B8C-83A1-F6EECF244321}">
                <p14:modId xmlns:p14="http://schemas.microsoft.com/office/powerpoint/2010/main" val="1412872373"/>
              </p:ext>
            </p:extLst>
          </p:nvPr>
        </p:nvGraphicFramePr>
        <p:xfrm>
          <a:off x="4952938" y="2101308"/>
          <a:ext cx="3879362" cy="1944927"/>
        </p:xfrm>
        <a:graphic>
          <a:graphicData uri="http://schemas.openxmlformats.org/drawingml/2006/table">
            <a:tbl>
              <a:tblPr>
                <a:tableStyleId>{284E427A-3D55-4303-BF80-6455036E1DE7}</a:tableStyleId>
              </a:tblPr>
              <a:tblGrid>
                <a:gridCol w="2416683">
                  <a:extLst>
                    <a:ext uri="{9D8B030D-6E8A-4147-A177-3AD203B41FA5}">
                      <a16:colId xmlns:a16="http://schemas.microsoft.com/office/drawing/2014/main" val="1652405407"/>
                    </a:ext>
                  </a:extLst>
                </a:gridCol>
                <a:gridCol w="1462679">
                  <a:extLst>
                    <a:ext uri="{9D8B030D-6E8A-4147-A177-3AD203B41FA5}">
                      <a16:colId xmlns:a16="http://schemas.microsoft.com/office/drawing/2014/main" val="416612014"/>
                    </a:ext>
                  </a:extLst>
                </a:gridCol>
              </a:tblGrid>
              <a:tr h="214386">
                <a:tc gridSpan="2">
                  <a:txBody>
                    <a:bodyPr/>
                    <a:lstStyle/>
                    <a:p>
                      <a:pPr algn="ctr" fontAlgn="ctr"/>
                      <a:r>
                        <a:rPr lang="pt-PT" sz="1200" u="none" strike="noStrike" dirty="0">
                          <a:effectLst/>
                          <a:latin typeface="Avenir Next LT Pro" panose="020B0504020202020204" pitchFamily="34" charset="0"/>
                        </a:rPr>
                        <a:t>Interligação entre Routers</a:t>
                      </a:r>
                      <a:endParaRPr lang="pt-PT" sz="1200" b="1" i="0" u="none" strike="noStrike" dirty="0">
                        <a:solidFill>
                          <a:srgbClr val="000000"/>
                        </a:solidFill>
                        <a:effectLst/>
                        <a:latin typeface="Avenir Next LT Pro" panose="020B0504020202020204" pitchFamily="34" charset="0"/>
                      </a:endParaRPr>
                    </a:p>
                  </a:txBody>
                  <a:tcPr marL="98005" marR="98005" marT="49002" marB="49002" anchor="ctr"/>
                </a:tc>
                <a:tc hMerge="1">
                  <a:txBody>
                    <a:bodyPr/>
                    <a:lstStyle/>
                    <a:p>
                      <a:endParaRPr lang="pt-PT"/>
                    </a:p>
                  </a:txBody>
                  <a:tcPr/>
                </a:tc>
                <a:extLst>
                  <a:ext uri="{0D108BD9-81ED-4DB2-BD59-A6C34878D82A}">
                    <a16:rowId xmlns:a16="http://schemas.microsoft.com/office/drawing/2014/main" val="853183449"/>
                  </a:ext>
                </a:extLst>
              </a:tr>
              <a:tr h="214386">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IP</a:t>
                      </a:r>
                      <a:endParaRPr lang="pt-PT" sz="1200" b="1"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1059168016"/>
                  </a:ext>
                </a:extLst>
              </a:tr>
              <a:tr h="204177">
                <a:tc>
                  <a:txBody>
                    <a:bodyPr/>
                    <a:lstStyle/>
                    <a:p>
                      <a:pPr algn="ctr" fontAlgn="ctr"/>
                      <a:r>
                        <a:rPr lang="pt-PT" sz="1200" u="none" strike="noStrike" dirty="0">
                          <a:effectLst/>
                          <a:latin typeface="Avenir Next LT Pro" panose="020B0504020202020204" pitchFamily="34" charset="0"/>
                        </a:rPr>
                        <a:t>RT-Internet&lt;-&gt;RT-ISP</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10.10.10.0 - 3/30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791777526"/>
                  </a:ext>
                </a:extLst>
              </a:tr>
              <a:tr h="214386">
                <a:tc>
                  <a:txBody>
                    <a:bodyPr/>
                    <a:lstStyle/>
                    <a:p>
                      <a:pPr algn="ctr" fontAlgn="ctr"/>
                      <a:r>
                        <a:rPr lang="pt-PT" sz="1200" u="none" strike="noStrike" dirty="0">
                          <a:effectLst/>
                          <a:latin typeface="Avenir Next LT Pro" panose="020B0504020202020204" pitchFamily="34" charset="0"/>
                        </a:rPr>
                        <a:t>RT-</a:t>
                      </a:r>
                      <a:r>
                        <a:rPr lang="pt-PT" sz="1200" u="none" strike="noStrike" dirty="0" err="1">
                          <a:effectLst/>
                          <a:latin typeface="Avenir Next LT Pro" panose="020B0504020202020204" pitchFamily="34" charset="0"/>
                        </a:rPr>
                        <a:t>Cloud</a:t>
                      </a:r>
                      <a:r>
                        <a:rPr lang="pt-PT" sz="1200" u="none" strike="noStrike" dirty="0">
                          <a:effectLst/>
                          <a:latin typeface="Avenir Next LT Pro" panose="020B0504020202020204" pitchFamily="34" charset="0"/>
                        </a:rPr>
                        <a:t>&lt;-&gt;RT-ISP</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10.10.10.4 - 7 /30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2889998097"/>
                  </a:ext>
                </a:extLst>
              </a:tr>
              <a:tr h="204177">
                <a:tc>
                  <a:txBody>
                    <a:bodyPr/>
                    <a:lstStyle/>
                    <a:p>
                      <a:pPr algn="ctr" fontAlgn="ctr"/>
                      <a:r>
                        <a:rPr lang="pt-PT" sz="1200" u="none" strike="noStrike" dirty="0">
                          <a:effectLst/>
                          <a:latin typeface="Avenir Next LT Pro" panose="020B0504020202020204" pitchFamily="34" charset="0"/>
                        </a:rPr>
                        <a:t>RT-ISP&lt;-&gt;RT-WAN</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10.10.10.8 - 11 /30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375582455"/>
                  </a:ext>
                </a:extLst>
              </a:tr>
              <a:tr h="204177">
                <a:tc>
                  <a:txBody>
                    <a:bodyPr/>
                    <a:lstStyle/>
                    <a:p>
                      <a:pPr algn="ctr" fontAlgn="ctr"/>
                      <a:r>
                        <a:rPr lang="pt-PT" sz="1200" u="none" strike="noStrike" dirty="0">
                          <a:effectLst/>
                          <a:latin typeface="Avenir Next LT Pro" panose="020B0504020202020204" pitchFamily="34" charset="0"/>
                        </a:rPr>
                        <a:t>RT-WAN&lt;-&gt;RT-1</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10.10.10.12 - 15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776107573"/>
                  </a:ext>
                </a:extLst>
              </a:tr>
              <a:tr h="204177">
                <a:tc>
                  <a:txBody>
                    <a:bodyPr/>
                    <a:lstStyle/>
                    <a:p>
                      <a:pPr algn="ctr" fontAlgn="ctr"/>
                      <a:r>
                        <a:rPr lang="pt-PT" sz="1200" u="none" strike="noStrike" dirty="0">
                          <a:effectLst/>
                          <a:latin typeface="Avenir Next LT Pro" panose="020B0504020202020204" pitchFamily="34" charset="0"/>
                        </a:rPr>
                        <a:t>RT-1&lt;-&gt;RT-2</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10.10.10.16 - 19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670882813"/>
                  </a:ext>
                </a:extLst>
              </a:tr>
              <a:tr h="204177">
                <a:tc>
                  <a:txBody>
                    <a:bodyPr/>
                    <a:lstStyle/>
                    <a:p>
                      <a:pPr algn="ctr" fontAlgn="ctr"/>
                      <a:r>
                        <a:rPr lang="pt-PT" sz="1200" u="none" strike="noStrike">
                          <a:effectLst/>
                          <a:latin typeface="Avenir Next LT Pro" panose="020B0504020202020204" pitchFamily="34" charset="0"/>
                        </a:rPr>
                        <a:t>RT-1&lt;-&gt;RT-3</a:t>
                      </a:r>
                      <a:endParaRPr lang="pt-PT" sz="1200" b="0" i="0" u="none" strike="noStrike">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10.10.10.20 - 23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777243906"/>
                  </a:ext>
                </a:extLst>
              </a:tr>
              <a:tr h="214386">
                <a:tc>
                  <a:txBody>
                    <a:bodyPr/>
                    <a:lstStyle/>
                    <a:p>
                      <a:pPr algn="ctr" fontAlgn="ctr"/>
                      <a:r>
                        <a:rPr lang="pt-PT" sz="1200" u="none" strike="noStrike" dirty="0">
                          <a:effectLst/>
                          <a:latin typeface="Avenir Next LT Pro" panose="020B0504020202020204" pitchFamily="34" charset="0"/>
                        </a:rPr>
                        <a:t>RT-2&lt;-&gt;RT-3</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10.10.10.24 - 27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1133754591"/>
                  </a:ext>
                </a:extLst>
              </a:tr>
            </a:tbl>
          </a:graphicData>
        </a:graphic>
      </p:graphicFrame>
    </p:spTree>
    <p:extLst>
      <p:ext uri="{BB962C8B-B14F-4D97-AF65-F5344CB8AC3E}">
        <p14:creationId xmlns:p14="http://schemas.microsoft.com/office/powerpoint/2010/main" val="395251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Interfaces Lógicas</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58BB3F58-B44E-18F7-6102-A1A96B4A81DB}"/>
              </a:ext>
            </a:extLst>
          </p:cNvPr>
          <p:cNvPicPr>
            <a:picLocks noChangeAspect="1"/>
          </p:cNvPicPr>
          <p:nvPr/>
        </p:nvPicPr>
        <p:blipFill>
          <a:blip r:embed="rId3"/>
          <a:stretch>
            <a:fillRect/>
          </a:stretch>
        </p:blipFill>
        <p:spPr>
          <a:xfrm>
            <a:off x="2981103" y="1650577"/>
            <a:ext cx="3181794" cy="2848373"/>
          </a:xfrm>
          <a:prstGeom prst="rect">
            <a:avLst/>
          </a:prstGeom>
        </p:spPr>
      </p:pic>
    </p:spTree>
    <p:extLst>
      <p:ext uri="{BB962C8B-B14F-4D97-AF65-F5344CB8AC3E}">
        <p14:creationId xmlns:p14="http://schemas.microsoft.com/office/powerpoint/2010/main" val="3397209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VTP</a:t>
            </a:r>
            <a:endParaRPr dirty="0">
              <a:latin typeface="Share Tech" panose="00000500000000000000" pitchFamily="2" charset="0"/>
            </a:endParaRPr>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7"/>
          <p:cNvSpPr txBox="1">
            <a:spLocks noGrp="1"/>
          </p:cNvSpPr>
          <p:nvPr>
            <p:ph type="ctrTitle" idx="4294967295"/>
          </p:nvPr>
        </p:nvSpPr>
        <p:spPr>
          <a:xfrm>
            <a:off x="2468329" y="1595277"/>
            <a:ext cx="1110420" cy="341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FFFF"/>
                </a:solidFill>
                <a:latin typeface="Avenir Next LT Pro" panose="020B0504020202020204" pitchFamily="34" charset="0"/>
              </a:rPr>
              <a:t>Investigação</a:t>
            </a:r>
            <a:endParaRPr sz="1000" dirty="0">
              <a:solidFill>
                <a:srgbClr val="FFFFFF"/>
              </a:solidFill>
              <a:latin typeface="Avenir Next LT Pro" panose="020B0504020202020204" pitchFamily="34" charset="0"/>
            </a:endParaRPr>
          </a:p>
        </p:txBody>
      </p:sp>
      <p:sp>
        <p:nvSpPr>
          <p:cNvPr id="1040" name="Google Shape;1040;p37"/>
          <p:cNvSpPr txBox="1">
            <a:spLocks noGrp="1"/>
          </p:cNvSpPr>
          <p:nvPr>
            <p:ph type="ctrTitle" idx="4294967295"/>
          </p:nvPr>
        </p:nvSpPr>
        <p:spPr>
          <a:xfrm>
            <a:off x="3416720" y="4114499"/>
            <a:ext cx="1284069" cy="622322"/>
          </a:xfrm>
          <a:prstGeom prst="rect">
            <a:avLst/>
          </a:prstGeom>
        </p:spPr>
        <p:txBody>
          <a:bodyPr spcFirstLastPara="1" wrap="square" lIns="91425" tIns="91425" rIns="91425" bIns="91425" anchor="t" anchorCtr="0">
            <a:noAutofit/>
          </a:bodyPr>
          <a:lstStyle/>
          <a:p>
            <a:pPr algn="ctr"/>
            <a:r>
              <a:rPr lang="pt-PT" sz="1200" dirty="0">
                <a:solidFill>
                  <a:srgbClr val="FFFFFF"/>
                </a:solidFill>
                <a:latin typeface="Avenir Next LT Pro" panose="020B0504020202020204" pitchFamily="34" charset="0"/>
              </a:rPr>
              <a:t>Implementação</a:t>
            </a:r>
            <a:br>
              <a:rPr lang="pt-PT" sz="1200" dirty="0">
                <a:solidFill>
                  <a:srgbClr val="FFFFFF"/>
                </a:solidFill>
              </a:rPr>
            </a:br>
            <a:endParaRPr sz="1200" dirty="0">
              <a:solidFill>
                <a:srgbClr val="FFFFFF"/>
              </a:solidFill>
            </a:endParaRPr>
          </a:p>
        </p:txBody>
      </p:sp>
      <p:sp>
        <p:nvSpPr>
          <p:cNvPr id="1041" name="Google Shape;1041;p37"/>
          <p:cNvSpPr txBox="1">
            <a:spLocks noGrp="1"/>
          </p:cNvSpPr>
          <p:nvPr>
            <p:ph type="ctrTitle" idx="4294967295"/>
          </p:nvPr>
        </p:nvSpPr>
        <p:spPr>
          <a:xfrm>
            <a:off x="4554583" y="1517629"/>
            <a:ext cx="1110421" cy="41178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sz="1200" dirty="0">
                <a:solidFill>
                  <a:srgbClr val="FFFFFF"/>
                </a:solidFill>
                <a:latin typeface="Avenir Next LT Pro" panose="020B0504020202020204" pitchFamily="34" charset="0"/>
              </a:rPr>
              <a:t>Criação dos Servidores</a:t>
            </a:r>
          </a:p>
        </p:txBody>
      </p:sp>
      <p:sp>
        <p:nvSpPr>
          <p:cNvPr id="1046" name="Google Shape;1046;p37"/>
          <p:cNvSpPr txBox="1">
            <a:spLocks noGrp="1"/>
          </p:cNvSpPr>
          <p:nvPr>
            <p:ph type="ctrTitle" idx="4294967295"/>
          </p:nvPr>
        </p:nvSpPr>
        <p:spPr>
          <a:xfrm>
            <a:off x="1641764" y="2880549"/>
            <a:ext cx="564670" cy="294716"/>
          </a:xfrm>
          <a:prstGeom prst="rect">
            <a:avLst/>
          </a:prstGeom>
        </p:spPr>
        <p:txBody>
          <a:bodyPr spcFirstLastPara="1" wrap="square" lIns="91425" tIns="91425" rIns="91425" bIns="91425" anchor="t" anchorCtr="0">
            <a:noAutofit/>
          </a:bodyPr>
          <a:lstStyle/>
          <a:p>
            <a:pPr marL="0" lvl="0" indent="0" algn="r"/>
            <a:r>
              <a:rPr lang="pt-PT" sz="1200" dirty="0">
                <a:latin typeface="Avenir Next LT Pro" panose="020B0504020202020204" pitchFamily="34" charset="0"/>
              </a:rPr>
              <a:t>Início</a:t>
            </a:r>
            <a:endParaRPr sz="1200" dirty="0">
              <a:latin typeface="Avenir Next LT Pro" panose="020B0504020202020204" pitchFamily="34" charset="0"/>
            </a:endParaRPr>
          </a:p>
        </p:txBody>
      </p:sp>
      <p:sp>
        <p:nvSpPr>
          <p:cNvPr id="1047" name="Google Shape;1047;p37"/>
          <p:cNvSpPr txBox="1">
            <a:spLocks noGrp="1"/>
          </p:cNvSpPr>
          <p:nvPr>
            <p:ph type="ctrTitle" idx="4294967295"/>
          </p:nvPr>
        </p:nvSpPr>
        <p:spPr>
          <a:xfrm>
            <a:off x="6941816" y="2871467"/>
            <a:ext cx="456511" cy="312880"/>
          </a:xfrm>
          <a:prstGeom prst="rect">
            <a:avLst/>
          </a:prstGeom>
        </p:spPr>
        <p:txBody>
          <a:bodyPr spcFirstLastPara="1" wrap="square" lIns="91425" tIns="91425" rIns="91425" bIns="91425" anchor="t" anchorCtr="0">
            <a:noAutofit/>
          </a:bodyPr>
          <a:lstStyle/>
          <a:p>
            <a:r>
              <a:rPr lang="es" sz="1200" dirty="0">
                <a:latin typeface="Avenir Next LT Pro" panose="020B0504020202020204" pitchFamily="34" charset="0"/>
              </a:rPr>
              <a:t>Fim</a:t>
            </a:r>
            <a:endParaRPr sz="1200" dirty="0">
              <a:latin typeface="Avenir Next LT Pro" panose="020B0504020202020204" pitchFamily="34" charset="0"/>
            </a:endParaRPr>
          </a:p>
        </p:txBody>
      </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79771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82" name="Google Shape;1040;p37">
            <a:extLst>
              <a:ext uri="{FF2B5EF4-FFF2-40B4-BE49-F238E27FC236}">
                <a16:creationId xmlns:a16="http://schemas.microsoft.com/office/drawing/2014/main" id="{D80D6C65-6E1B-4145-DFE8-2D6C081118DE}"/>
              </a:ext>
            </a:extLst>
          </p:cNvPr>
          <p:cNvSpPr txBox="1">
            <a:spLocks/>
          </p:cNvSpPr>
          <p:nvPr/>
        </p:nvSpPr>
        <p:spPr>
          <a:xfrm>
            <a:off x="5543066" y="4114499"/>
            <a:ext cx="1173892" cy="6223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marL="0" lvl="0" indent="0" algn="ctr" rtl="0">
              <a:spcBef>
                <a:spcPts val="0"/>
              </a:spcBef>
              <a:spcAft>
                <a:spcPts val="0"/>
              </a:spcAft>
              <a:buNone/>
            </a:pPr>
            <a:r>
              <a:rPr lang="pt-PT" sz="1200" dirty="0">
                <a:latin typeface="Avenir Next LT Pro" panose="020B0504020202020204" pitchFamily="34" charset="0"/>
              </a:rPr>
              <a:t>Configuração dos Clientes</a:t>
            </a:r>
            <a:endParaRPr lang="pt-PT" sz="1200" dirty="0">
              <a:solidFill>
                <a:srgbClr val="FFFFFF"/>
              </a:solidFill>
              <a:latin typeface="Avenir Next LT Pro" panose="020B0504020202020204" pitchFamily="34" charset="0"/>
            </a:endParaRPr>
          </a:p>
        </p:txBody>
      </p:sp>
      <p:sp>
        <p:nvSpPr>
          <p:cNvPr id="75" name="Google Shape;1024;p37">
            <a:extLst>
              <a:ext uri="{FF2B5EF4-FFF2-40B4-BE49-F238E27FC236}">
                <a16:creationId xmlns:a16="http://schemas.microsoft.com/office/drawing/2014/main" id="{F1446897-57D6-EF7E-49E5-FA2026161E9B}"/>
              </a:ext>
            </a:extLst>
          </p:cNvPr>
          <p:cNvSpPr/>
          <p:nvPr/>
        </p:nvSpPr>
        <p:spPr>
          <a:xfrm>
            <a:off x="6066737" y="3937674"/>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025;p37">
            <a:extLst>
              <a:ext uri="{FF2B5EF4-FFF2-40B4-BE49-F238E27FC236}">
                <a16:creationId xmlns:a16="http://schemas.microsoft.com/office/drawing/2014/main" id="{ADA7EA92-3691-843D-EA0E-45FF36469B8F}"/>
              </a:ext>
            </a:extLst>
          </p:cNvPr>
          <p:cNvSpPr/>
          <p:nvPr/>
        </p:nvSpPr>
        <p:spPr>
          <a:xfrm>
            <a:off x="5815312" y="2718905"/>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026;p37">
            <a:extLst>
              <a:ext uri="{FF2B5EF4-FFF2-40B4-BE49-F238E27FC236}">
                <a16:creationId xmlns:a16="http://schemas.microsoft.com/office/drawing/2014/main" id="{8B5B9E78-42AE-D736-F7BD-B01C1D6FD5B7}"/>
              </a:ext>
            </a:extLst>
          </p:cNvPr>
          <p:cNvSpPr/>
          <p:nvPr/>
        </p:nvSpPr>
        <p:spPr>
          <a:xfrm>
            <a:off x="6070057" y="3344939"/>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027;p37">
            <a:extLst>
              <a:ext uri="{FF2B5EF4-FFF2-40B4-BE49-F238E27FC236}">
                <a16:creationId xmlns:a16="http://schemas.microsoft.com/office/drawing/2014/main" id="{F45EBD22-9270-6480-CDF6-CABA7836A902}"/>
              </a:ext>
            </a:extLst>
          </p:cNvPr>
          <p:cNvSpPr/>
          <p:nvPr/>
        </p:nvSpPr>
        <p:spPr>
          <a:xfrm>
            <a:off x="6131672" y="3250026"/>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028;p37">
            <a:extLst>
              <a:ext uri="{FF2B5EF4-FFF2-40B4-BE49-F238E27FC236}">
                <a16:creationId xmlns:a16="http://schemas.microsoft.com/office/drawing/2014/main" id="{E055AFA5-76E3-5B4F-71BF-537F5747466A}"/>
              </a:ext>
            </a:extLst>
          </p:cNvPr>
          <p:cNvSpPr/>
          <p:nvPr/>
        </p:nvSpPr>
        <p:spPr>
          <a:xfrm>
            <a:off x="6095869" y="3966822"/>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029;p37">
            <a:extLst>
              <a:ext uri="{FF2B5EF4-FFF2-40B4-BE49-F238E27FC236}">
                <a16:creationId xmlns:a16="http://schemas.microsoft.com/office/drawing/2014/main" id="{2F1CC3F8-13BB-396B-BE3B-F23EC088305D}"/>
              </a:ext>
            </a:extLst>
          </p:cNvPr>
          <p:cNvSpPr/>
          <p:nvPr/>
        </p:nvSpPr>
        <p:spPr>
          <a:xfrm>
            <a:off x="5901892" y="2804640"/>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030;p37">
            <a:extLst>
              <a:ext uri="{FF2B5EF4-FFF2-40B4-BE49-F238E27FC236}">
                <a16:creationId xmlns:a16="http://schemas.microsoft.com/office/drawing/2014/main" id="{3FC5B07F-F89A-8D8E-7D22-41138D50C10F}"/>
              </a:ext>
            </a:extLst>
          </p:cNvPr>
          <p:cNvSpPr/>
          <p:nvPr/>
        </p:nvSpPr>
        <p:spPr>
          <a:xfrm>
            <a:off x="5901892" y="2804640"/>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1058;p37">
            <a:extLst>
              <a:ext uri="{FF2B5EF4-FFF2-40B4-BE49-F238E27FC236}">
                <a16:creationId xmlns:a16="http://schemas.microsoft.com/office/drawing/2014/main" id="{F4B86193-C9B8-3836-ED76-16163932DACA}"/>
              </a:ext>
            </a:extLst>
          </p:cNvPr>
          <p:cNvGrpSpPr/>
          <p:nvPr/>
        </p:nvGrpSpPr>
        <p:grpSpPr>
          <a:xfrm>
            <a:off x="6051225" y="2914727"/>
            <a:ext cx="160902" cy="226360"/>
            <a:chOff x="2790850" y="955650"/>
            <a:chExt cx="1984000" cy="2791125"/>
          </a:xfrm>
        </p:grpSpPr>
        <p:sp>
          <p:nvSpPr>
            <p:cNvPr id="84" name="Google Shape;1059;p37">
              <a:extLst>
                <a:ext uri="{FF2B5EF4-FFF2-40B4-BE49-F238E27FC236}">
                  <a16:creationId xmlns:a16="http://schemas.microsoft.com/office/drawing/2014/main" id="{9F4AC3AF-2B9D-490C-7247-B77BBCF97770}"/>
                </a:ext>
              </a:extLst>
            </p:cNvPr>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060;p37">
              <a:extLst>
                <a:ext uri="{FF2B5EF4-FFF2-40B4-BE49-F238E27FC236}">
                  <a16:creationId xmlns:a16="http://schemas.microsoft.com/office/drawing/2014/main" id="{B1BFE6AD-32BC-A78E-790B-1504723670FD}"/>
                </a:ext>
              </a:extLst>
            </p:cNvPr>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6305;p53">
            <a:extLst>
              <a:ext uri="{FF2B5EF4-FFF2-40B4-BE49-F238E27FC236}">
                <a16:creationId xmlns:a16="http://schemas.microsoft.com/office/drawing/2014/main" id="{D6127E52-8D86-FA5F-7C34-388BC4F6DA9F}"/>
              </a:ext>
            </a:extLst>
          </p:cNvPr>
          <p:cNvGrpSpPr/>
          <p:nvPr/>
        </p:nvGrpSpPr>
        <p:grpSpPr>
          <a:xfrm>
            <a:off x="2893365" y="2862737"/>
            <a:ext cx="238302" cy="330341"/>
            <a:chOff x="-38860325" y="3221750"/>
            <a:chExt cx="228425" cy="316650"/>
          </a:xfrm>
          <a:solidFill>
            <a:srgbClr val="48FFD5"/>
          </a:solidFill>
        </p:grpSpPr>
        <p:sp>
          <p:nvSpPr>
            <p:cNvPr id="92" name="Google Shape;6306;p53">
              <a:extLst>
                <a:ext uri="{FF2B5EF4-FFF2-40B4-BE49-F238E27FC236}">
                  <a16:creationId xmlns:a16="http://schemas.microsoft.com/office/drawing/2014/main" id="{D5D36C7A-0B64-F3FC-601F-B02640C645C9}"/>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307;p53">
              <a:extLst>
                <a:ext uri="{FF2B5EF4-FFF2-40B4-BE49-F238E27FC236}">
                  <a16:creationId xmlns:a16="http://schemas.microsoft.com/office/drawing/2014/main" id="{1DAEB6C9-6D23-F06B-04BB-F38E6A1318C5}"/>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308;p53">
              <a:extLst>
                <a:ext uri="{FF2B5EF4-FFF2-40B4-BE49-F238E27FC236}">
                  <a16:creationId xmlns:a16="http://schemas.microsoft.com/office/drawing/2014/main" id="{21E70D2A-E84F-92EF-68E4-946B0E1F1E12}"/>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309;p53">
              <a:extLst>
                <a:ext uri="{FF2B5EF4-FFF2-40B4-BE49-F238E27FC236}">
                  <a16:creationId xmlns:a16="http://schemas.microsoft.com/office/drawing/2014/main" id="{8190F78D-CD1D-302D-0C0B-62F741622226}"/>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37"/>
          <p:cNvGrpSpPr/>
          <p:nvPr/>
        </p:nvGrpSpPr>
        <p:grpSpPr>
          <a:xfrm>
            <a:off x="3937133" y="288054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8729;p58">
            <a:extLst>
              <a:ext uri="{FF2B5EF4-FFF2-40B4-BE49-F238E27FC236}">
                <a16:creationId xmlns:a16="http://schemas.microsoft.com/office/drawing/2014/main" id="{3E1FFA7A-6C1D-67EA-1840-870A733C3366}"/>
              </a:ext>
            </a:extLst>
          </p:cNvPr>
          <p:cNvGrpSpPr/>
          <p:nvPr/>
        </p:nvGrpSpPr>
        <p:grpSpPr>
          <a:xfrm>
            <a:off x="4983160" y="2910718"/>
            <a:ext cx="241365" cy="244002"/>
            <a:chOff x="-2668225" y="3239075"/>
            <a:chExt cx="288300" cy="291450"/>
          </a:xfrm>
          <a:solidFill>
            <a:srgbClr val="48FFD5"/>
          </a:solidFill>
        </p:grpSpPr>
        <p:sp>
          <p:nvSpPr>
            <p:cNvPr id="97" name="Google Shape;8730;p58">
              <a:extLst>
                <a:ext uri="{FF2B5EF4-FFF2-40B4-BE49-F238E27FC236}">
                  <a16:creationId xmlns:a16="http://schemas.microsoft.com/office/drawing/2014/main" id="{643BE5EE-5E59-8536-4047-E44EDB08F18E}"/>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731;p58">
              <a:extLst>
                <a:ext uri="{FF2B5EF4-FFF2-40B4-BE49-F238E27FC236}">
                  <a16:creationId xmlns:a16="http://schemas.microsoft.com/office/drawing/2014/main" id="{09D9579B-EF23-902D-E006-C6393D0CB5F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732;p58">
              <a:extLst>
                <a:ext uri="{FF2B5EF4-FFF2-40B4-BE49-F238E27FC236}">
                  <a16:creationId xmlns:a16="http://schemas.microsoft.com/office/drawing/2014/main" id="{E0B0FDEA-2AA8-F4F6-A22B-DECEA00FB9EE}"/>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733;p58">
              <a:extLst>
                <a:ext uri="{FF2B5EF4-FFF2-40B4-BE49-F238E27FC236}">
                  <a16:creationId xmlns:a16="http://schemas.microsoft.com/office/drawing/2014/main" id="{287F20CC-3BB0-74A7-FC7B-2EA42325C6FD}"/>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734;p58">
              <a:extLst>
                <a:ext uri="{FF2B5EF4-FFF2-40B4-BE49-F238E27FC236}">
                  <a16:creationId xmlns:a16="http://schemas.microsoft.com/office/drawing/2014/main" id="{146357A8-7E8C-145F-4357-1CAA345CFE29}"/>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sz="3200" dirty="0" err="1">
                <a:latin typeface="Share Tech" panose="00000500000000000000" pitchFamily="2" charset="0"/>
              </a:rPr>
              <a:t>Spanning</a:t>
            </a:r>
            <a:r>
              <a:rPr lang="pt-PT" sz="3200" dirty="0">
                <a:latin typeface="Share Tech" panose="00000500000000000000" pitchFamily="2" charset="0"/>
              </a:rPr>
              <a:t> </a:t>
            </a:r>
            <a:r>
              <a:rPr lang="pt-PT" sz="3200" dirty="0" err="1">
                <a:latin typeface="Share Tech" panose="00000500000000000000" pitchFamily="2" charset="0"/>
              </a:rPr>
              <a:t>Tree</a:t>
            </a:r>
            <a:r>
              <a:rPr lang="pt-PT" sz="3200" dirty="0">
                <a:latin typeface="Share Tech" panose="00000500000000000000" pitchFamily="2" charset="0"/>
              </a:rPr>
              <a:t> Protocol (STP)</a:t>
            </a:r>
            <a:endParaRPr sz="3200" dirty="0">
              <a:latin typeface="Share Tech" panose="00000500000000000000" pitchFamily="2" charset="0"/>
            </a:endParaRPr>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46FAB4F5-50FA-2238-53E8-B98A870D53CF}"/>
              </a:ext>
            </a:extLst>
          </p:cNvPr>
          <p:cNvPicPr>
            <a:picLocks noChangeAspect="1"/>
          </p:cNvPicPr>
          <p:nvPr/>
        </p:nvPicPr>
        <p:blipFill>
          <a:blip r:embed="rId3"/>
          <a:stretch>
            <a:fillRect/>
          </a:stretch>
        </p:blipFill>
        <p:spPr>
          <a:xfrm>
            <a:off x="2625436" y="1592703"/>
            <a:ext cx="3900055" cy="2605224"/>
          </a:xfrm>
          <a:prstGeom prst="rect">
            <a:avLst/>
          </a:prstGeom>
        </p:spPr>
      </p:pic>
      <p:sp>
        <p:nvSpPr>
          <p:cNvPr id="667" name="Google Shape;667;p34"/>
          <p:cNvSpPr/>
          <p:nvPr/>
        </p:nvSpPr>
        <p:spPr>
          <a:xfrm>
            <a:off x="2393159" y="1364381"/>
            <a:ext cx="4357682" cy="3637109"/>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6;p34">
            <a:extLst>
              <a:ext uri="{FF2B5EF4-FFF2-40B4-BE49-F238E27FC236}">
                <a16:creationId xmlns:a16="http://schemas.microsoft.com/office/drawing/2014/main" id="{B108DB08-0306-77F7-23FC-8DB6CF0BB28F}"/>
              </a:ext>
            </a:extLst>
          </p:cNvPr>
          <p:cNvSpPr txBox="1">
            <a:spLocks/>
          </p:cNvSpPr>
          <p:nvPr/>
        </p:nvSpPr>
        <p:spPr>
          <a:xfrm>
            <a:off x="311700" y="1061081"/>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pt-PT" sz="1200" dirty="0">
                <a:solidFill>
                  <a:srgbClr val="052541"/>
                </a:solidFill>
                <a:latin typeface="Avenir Next LT Pro" panose="020B0504020202020204" pitchFamily="34" charset="0"/>
              </a:rPr>
              <a:t>Edifício 1</a:t>
            </a:r>
          </a:p>
        </p:txBody>
      </p:sp>
    </p:spTree>
    <p:extLst>
      <p:ext uri="{BB962C8B-B14F-4D97-AF65-F5344CB8AC3E}">
        <p14:creationId xmlns:p14="http://schemas.microsoft.com/office/powerpoint/2010/main" val="3930571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6" name="Imagem 5">
            <a:extLst>
              <a:ext uri="{FF2B5EF4-FFF2-40B4-BE49-F238E27FC236}">
                <a16:creationId xmlns:a16="http://schemas.microsoft.com/office/drawing/2014/main" id="{0792F9A1-75B4-ECA8-471F-EEB71DA35BCF}"/>
              </a:ext>
            </a:extLst>
          </p:cNvPr>
          <p:cNvPicPr>
            <a:picLocks noChangeAspect="1"/>
          </p:cNvPicPr>
          <p:nvPr/>
        </p:nvPicPr>
        <p:blipFill>
          <a:blip r:embed="rId3"/>
          <a:stretch>
            <a:fillRect/>
          </a:stretch>
        </p:blipFill>
        <p:spPr>
          <a:xfrm>
            <a:off x="2592835" y="1587795"/>
            <a:ext cx="3939744" cy="2597922"/>
          </a:xfrm>
          <a:prstGeom prst="rect">
            <a:avLst/>
          </a:prstGeom>
        </p:spPr>
      </p:pic>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sz="3200" dirty="0" err="1">
                <a:latin typeface="Share Tech" panose="00000500000000000000" pitchFamily="2" charset="0"/>
              </a:rPr>
              <a:t>Spanning</a:t>
            </a:r>
            <a:r>
              <a:rPr lang="pt-PT" sz="3200" dirty="0">
                <a:latin typeface="Share Tech" panose="00000500000000000000" pitchFamily="2" charset="0"/>
              </a:rPr>
              <a:t> </a:t>
            </a:r>
            <a:r>
              <a:rPr lang="pt-PT" sz="3200" dirty="0" err="1">
                <a:latin typeface="Share Tech" panose="00000500000000000000" pitchFamily="2" charset="0"/>
              </a:rPr>
              <a:t>Tree</a:t>
            </a:r>
            <a:r>
              <a:rPr lang="pt-PT" sz="3200" dirty="0">
                <a:latin typeface="Share Tech" panose="00000500000000000000" pitchFamily="2" charset="0"/>
              </a:rPr>
              <a:t> Protocol (STP)</a:t>
            </a:r>
            <a:endParaRPr sz="3200" dirty="0">
              <a:latin typeface="Share Tech" panose="00000500000000000000" pitchFamily="2" charset="0"/>
            </a:endParaRPr>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67" name="Google Shape;667;p34"/>
          <p:cNvSpPr/>
          <p:nvPr/>
        </p:nvSpPr>
        <p:spPr>
          <a:xfrm>
            <a:off x="2393159" y="1364381"/>
            <a:ext cx="4357682" cy="3637109"/>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6;p34">
            <a:extLst>
              <a:ext uri="{FF2B5EF4-FFF2-40B4-BE49-F238E27FC236}">
                <a16:creationId xmlns:a16="http://schemas.microsoft.com/office/drawing/2014/main" id="{B108DB08-0306-77F7-23FC-8DB6CF0BB28F}"/>
              </a:ext>
            </a:extLst>
          </p:cNvPr>
          <p:cNvSpPr txBox="1">
            <a:spLocks/>
          </p:cNvSpPr>
          <p:nvPr/>
        </p:nvSpPr>
        <p:spPr>
          <a:xfrm>
            <a:off x="311700" y="1052436"/>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pt-PT" sz="1200" dirty="0">
                <a:solidFill>
                  <a:srgbClr val="052541"/>
                </a:solidFill>
                <a:latin typeface="Avenir Next LT Pro" panose="020B0504020202020204" pitchFamily="34" charset="0"/>
              </a:rPr>
              <a:t>Edifício 2</a:t>
            </a:r>
          </a:p>
        </p:txBody>
      </p:sp>
    </p:spTree>
    <p:extLst>
      <p:ext uri="{BB962C8B-B14F-4D97-AF65-F5344CB8AC3E}">
        <p14:creationId xmlns:p14="http://schemas.microsoft.com/office/powerpoint/2010/main" val="542127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3" name="Google Shape;403;p28"/>
          <p:cNvSpPr txBox="1">
            <a:spLocks noGrp="1"/>
          </p:cNvSpPr>
          <p:nvPr>
            <p:ph type="ctrTitle" idx="4"/>
          </p:nvPr>
        </p:nvSpPr>
        <p:spPr>
          <a:xfrm>
            <a:off x="0" y="581699"/>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Atribuição de Portas ás VLAN’s</a:t>
            </a:r>
            <a:endParaRPr sz="3200" dirty="0">
              <a:solidFill>
                <a:srgbClr val="FFFFFF"/>
              </a:solidFill>
              <a:latin typeface="Share Tech" panose="00000500000000000000" pitchFamily="2" charset="0"/>
            </a:endParaRPr>
          </a:p>
        </p:txBody>
      </p:sp>
      <p:cxnSp>
        <p:nvCxnSpPr>
          <p:cNvPr id="407" name="Google Shape;407;p28"/>
          <p:cNvCxnSpPr>
            <a:cxnSpLocks/>
          </p:cNvCxnSpPr>
          <p:nvPr/>
        </p:nvCxnSpPr>
        <p:spPr>
          <a:xfrm>
            <a:off x="0" y="1197575"/>
            <a:ext cx="5560559" cy="0"/>
          </a:xfrm>
          <a:prstGeom prst="straightConnector1">
            <a:avLst/>
          </a:prstGeom>
          <a:noFill/>
          <a:ln w="9525" cap="flat" cmpd="sng">
            <a:solidFill>
              <a:schemeClr val="accent1"/>
            </a:solidFill>
            <a:prstDash val="solid"/>
            <a:round/>
            <a:headEnd type="none" w="med" len="med"/>
            <a:tailEnd type="none" w="med" len="med"/>
          </a:ln>
        </p:spPr>
      </p:cxnSp>
      <p:sp>
        <p:nvSpPr>
          <p:cNvPr id="419" name="Google Shape;419;p28"/>
          <p:cNvSpPr/>
          <p:nvPr/>
        </p:nvSpPr>
        <p:spPr>
          <a:xfrm>
            <a:off x="5417164"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545526"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5176338"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545526"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684043"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761567"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6041153"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6100886"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6100886"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720900"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783169"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6224163"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6224163"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928226"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7120117"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7209072"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7445455"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7398442"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7516634"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8054203"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8117746"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647531"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765722"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m 4">
            <a:extLst>
              <a:ext uri="{FF2B5EF4-FFF2-40B4-BE49-F238E27FC236}">
                <a16:creationId xmlns:a16="http://schemas.microsoft.com/office/drawing/2014/main" id="{07D963B6-874B-A54F-BA2B-FE83FC7B5377}"/>
              </a:ext>
            </a:extLst>
          </p:cNvPr>
          <p:cNvPicPr>
            <a:picLocks noChangeAspect="1"/>
          </p:cNvPicPr>
          <p:nvPr/>
        </p:nvPicPr>
        <p:blipFill>
          <a:blip r:embed="rId3"/>
          <a:stretch>
            <a:fillRect/>
          </a:stretch>
        </p:blipFill>
        <p:spPr>
          <a:xfrm>
            <a:off x="575027" y="1498045"/>
            <a:ext cx="4310451" cy="296942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pt-PT" sz="3200" dirty="0" err="1">
                <a:latin typeface="Share Tech" panose="00000500000000000000" pitchFamily="2" charset="0"/>
              </a:rPr>
              <a:t>Dynamic</a:t>
            </a:r>
            <a:r>
              <a:rPr lang="pt-PT" sz="3200" dirty="0">
                <a:latin typeface="Share Tech" panose="00000500000000000000" pitchFamily="2" charset="0"/>
              </a:rPr>
              <a:t> </a:t>
            </a:r>
            <a:r>
              <a:rPr lang="pt-PT" sz="3200" dirty="0" err="1">
                <a:latin typeface="Share Tech" panose="00000500000000000000" pitchFamily="2" charset="0"/>
              </a:rPr>
              <a:t>Host</a:t>
            </a:r>
            <a:r>
              <a:rPr lang="pt-PT" sz="3200" dirty="0">
                <a:latin typeface="Share Tech" panose="00000500000000000000" pitchFamily="2" charset="0"/>
              </a:rPr>
              <a:t> Configuration Protocol </a:t>
            </a:r>
            <a:r>
              <a:rPr lang="es" sz="3200" dirty="0">
                <a:solidFill>
                  <a:srgbClr val="FFFFFF"/>
                </a:solidFill>
                <a:latin typeface="Share Tech" panose="00000500000000000000" pitchFamily="2" charset="0"/>
              </a:rPr>
              <a:t>(DHCP)</a:t>
            </a:r>
            <a:endParaRPr sz="3200" dirty="0">
              <a:solidFill>
                <a:srgbClr val="FFFFFF"/>
              </a:solidFill>
              <a:latin typeface="Share Tech" panose="00000500000000000000" pitchFamily="2" charset="0"/>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569290" y="2449154"/>
            <a:ext cx="2076000" cy="4160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MARS</a:t>
            </a:r>
            <a:endParaRPr sz="1400" b="1" dirty="0">
              <a:solidFill>
                <a:srgbClr val="0E2A47"/>
              </a:solidFill>
              <a:latin typeface="Avenir Next LT Pro" panose="020B0504020202020204" pitchFamily="34" charset="0"/>
            </a:endParaRPr>
          </a:p>
        </p:txBody>
      </p:sp>
      <p:sp>
        <p:nvSpPr>
          <p:cNvPr id="1098" name="Google Shape;1098;p38"/>
          <p:cNvSpPr txBox="1">
            <a:spLocks noGrp="1"/>
          </p:cNvSpPr>
          <p:nvPr>
            <p:ph type="ctrTitle" idx="4294967295"/>
          </p:nvPr>
        </p:nvSpPr>
        <p:spPr>
          <a:xfrm>
            <a:off x="3545069" y="3797613"/>
            <a:ext cx="2076000" cy="3497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MERCURY</a:t>
            </a:r>
            <a:endParaRPr sz="1400" b="1" dirty="0">
              <a:solidFill>
                <a:srgbClr val="0E2A47"/>
              </a:solidFill>
              <a:latin typeface="Avenir Next LT Pro" panose="020B0504020202020204" pitchFamily="34" charset="0"/>
            </a:endParaRPr>
          </a:p>
        </p:txBody>
      </p:sp>
      <p:sp>
        <p:nvSpPr>
          <p:cNvPr id="1099" name="Google Shape;1099;p38"/>
          <p:cNvSpPr txBox="1">
            <a:spLocks noGrp="1"/>
          </p:cNvSpPr>
          <p:nvPr>
            <p:ph type="ctrTitle" idx="4294967295"/>
          </p:nvPr>
        </p:nvSpPr>
        <p:spPr>
          <a:xfrm>
            <a:off x="6243906" y="2822713"/>
            <a:ext cx="2076000" cy="3705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VENUS</a:t>
            </a:r>
            <a:endParaRPr sz="1400" b="1" dirty="0">
              <a:solidFill>
                <a:srgbClr val="0E2A47"/>
              </a:solidFill>
              <a:latin typeface="Avenir Next LT Pro" panose="020B0504020202020204" pitchFamily="34" charset="0"/>
            </a:endParaRPr>
          </a:p>
        </p:txBody>
      </p:sp>
      <p:sp>
        <p:nvSpPr>
          <p:cNvPr id="1100" name="Google Shape;1100;p38"/>
          <p:cNvSpPr txBox="1">
            <a:spLocks noGrp="1"/>
          </p:cNvSpPr>
          <p:nvPr>
            <p:ph type="subTitle" idx="4294967295"/>
          </p:nvPr>
        </p:nvSpPr>
        <p:spPr>
          <a:xfrm>
            <a:off x="1103187" y="3562575"/>
            <a:ext cx="1394100" cy="1266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Despite being red, Mars is a cold place, not hot. It’s full of iron oxide dust</a:t>
            </a:r>
            <a:endParaRPr sz="1200" dirty="0">
              <a:solidFill>
                <a:srgbClr val="FFFFFF"/>
              </a:solidFill>
              <a:latin typeface="Avenir Next LT Pro" panose="020B0504020202020204" pitchFamily="34" charset="0"/>
            </a:endParaRPr>
          </a:p>
        </p:txBody>
      </p:sp>
      <p:sp>
        <p:nvSpPr>
          <p:cNvPr id="1101" name="Google Shape;1101;p38"/>
          <p:cNvSpPr txBox="1">
            <a:spLocks noGrp="1"/>
          </p:cNvSpPr>
          <p:nvPr>
            <p:ph type="subTitle" idx="4294967295"/>
          </p:nvPr>
        </p:nvSpPr>
        <p:spPr>
          <a:xfrm>
            <a:off x="3874950" y="1420927"/>
            <a:ext cx="1394100" cy="1204791"/>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Mercury is the closest planet to the Sun and the smallest one in our Solar System</a:t>
            </a:r>
            <a:endParaRPr sz="1200" dirty="0">
              <a:solidFill>
                <a:srgbClr val="FFFFFF"/>
              </a:solidFill>
              <a:latin typeface="Avenir Next LT Pro" panose="020B0504020202020204" pitchFamily="34" charset="0"/>
            </a:endParaRPr>
          </a:p>
        </p:txBody>
      </p:sp>
      <p:sp>
        <p:nvSpPr>
          <p:cNvPr id="1102" name="Google Shape;1102;p38"/>
          <p:cNvSpPr txBox="1">
            <a:spLocks noGrp="1"/>
          </p:cNvSpPr>
          <p:nvPr>
            <p:ph type="subTitle" idx="4294967295"/>
          </p:nvPr>
        </p:nvSpPr>
        <p:spPr>
          <a:xfrm>
            <a:off x="6584862" y="3562574"/>
            <a:ext cx="1394100" cy="126609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Venus has a beautiful name and is the second planet from the Sun</a:t>
            </a:r>
            <a:endParaRPr sz="1200" dirty="0">
              <a:solidFill>
                <a:srgbClr val="FFFFFF"/>
              </a:solidFill>
              <a:latin typeface="Avenir Next LT Pro" panose="020B0504020202020204" pitchFamily="34" charset="0"/>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440462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OUR COMPANY</a:t>
            </a:r>
            <a:endParaRPr sz="3200" dirty="0">
              <a:latin typeface="Share Tech" panose="00000500000000000000" pitchFamily="2" charset="0"/>
            </a:endParaRPr>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 sz="1200" dirty="0">
                <a:latin typeface="Avenir Next LT Pro" panose="020B0504020202020204" pitchFamily="34" charset="0"/>
              </a:rPr>
              <a:t>Mercury is the closest planet to the Sun and the smallest one in the Solar System—it’s only a bit larger than our Moon. The planet’s name has nothing to do with the liquid metal since it was named after the Roman messenger god, Mercury.</a:t>
            </a:r>
            <a:endParaRPr sz="1200" dirty="0">
              <a:latin typeface="Avenir Next LT Pro" panose="020B0504020202020204" pitchFamily="34" charset="0"/>
            </a:endParaRPr>
          </a:p>
          <a:p>
            <a:pPr marL="0" lvl="0" indent="0" algn="l" rtl="0">
              <a:spcBef>
                <a:spcPts val="0"/>
              </a:spcBef>
              <a:spcAft>
                <a:spcPts val="0"/>
              </a:spcAft>
              <a:buNone/>
            </a:pPr>
            <a:endParaRPr dirty="0"/>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WHAT WE ARE WORKING ON</a:t>
            </a:r>
            <a:endParaRPr sz="3200" dirty="0">
              <a:latin typeface="Share Tech" panose="00000500000000000000" pitchFamily="2" charset="0"/>
            </a:endParaRPr>
          </a:p>
        </p:txBody>
      </p:sp>
      <p:sp>
        <p:nvSpPr>
          <p:cNvPr id="276" name="Google Shape;276;p2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Mercury is the closest planet to the Sun</a:t>
            </a:r>
            <a:endParaRPr sz="1200" dirty="0">
              <a:latin typeface="Avenir Next LT Pro" panose="020B0504020202020204" pitchFamily="34" charset="0"/>
            </a:endParaRPr>
          </a:p>
        </p:txBody>
      </p:sp>
      <p:sp>
        <p:nvSpPr>
          <p:cNvPr id="277" name="Google Shape;277;p2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Neptune is the farthest planet from the Sun</a:t>
            </a:r>
            <a:endParaRPr sz="1200" dirty="0">
              <a:latin typeface="Avenir Next LT Pro" panose="020B0504020202020204" pitchFamily="34" charset="0"/>
            </a:endParaRPr>
          </a:p>
        </p:txBody>
      </p:sp>
      <p:sp>
        <p:nvSpPr>
          <p:cNvPr id="278" name="Google Shape;278;p2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Despite being red, Mars is a cold place, not hot</a:t>
            </a:r>
            <a:endParaRPr sz="1200" dirty="0">
              <a:latin typeface="Avenir Next LT Pro" panose="020B0504020202020204" pitchFamily="34" charset="0"/>
            </a:endParaRPr>
          </a:p>
        </p:txBody>
      </p:sp>
      <p:sp>
        <p:nvSpPr>
          <p:cNvPr id="279" name="Google Shape;279;p2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SECURE</a:t>
            </a:r>
            <a:endParaRPr b="1" dirty="0">
              <a:latin typeface="Avenir Next LT Pro" panose="020B0504020202020204" pitchFamily="34" charset="0"/>
            </a:endParaRPr>
          </a:p>
        </p:txBody>
      </p:sp>
      <p:sp>
        <p:nvSpPr>
          <p:cNvPr id="280" name="Google Shape;280;p2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FAST AND RELIABLE</a:t>
            </a:r>
            <a:endParaRPr b="1" dirty="0">
              <a:latin typeface="Avenir Next LT Pro" panose="020B0504020202020204" pitchFamily="34" charset="0"/>
            </a:endParaRPr>
          </a:p>
        </p:txBody>
      </p:sp>
      <p:sp>
        <p:nvSpPr>
          <p:cNvPr id="281" name="Google Shape;281;p2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ACCESSIBLE</a:t>
            </a:r>
            <a:endParaRPr b="1" dirty="0">
              <a:latin typeface="Avenir Next LT Pro" panose="020B0504020202020204" pitchFamily="34" charset="0"/>
            </a:endParaRPr>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09000" y="222185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solidFill>
                  <a:srgbClr val="FFFFFF"/>
                </a:solidFill>
                <a:latin typeface="Share Tech" panose="00000500000000000000" pitchFamily="2" charset="0"/>
              </a:rPr>
              <a:t>ABOUT THE PROJECT</a:t>
            </a:r>
            <a:endParaRPr sz="3200" dirty="0">
              <a:solidFill>
                <a:srgbClr val="FFFFFF"/>
              </a:solidFill>
              <a:latin typeface="Share Tech" panose="00000500000000000000" pitchFamily="2" charset="0"/>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indent="0"/>
            <a:r>
              <a:rPr lang="pt-PT" sz="1200" dirty="0">
                <a:latin typeface="Avenir Next LT Pro" panose="020B0504020202020204" pitchFamily="34" charset="0"/>
              </a:rPr>
              <a:t>O </a:t>
            </a:r>
            <a:r>
              <a:rPr lang="pt-PT" sz="1200" dirty="0" err="1">
                <a:latin typeface="Avenir Next LT Pro" panose="020B0504020202020204" pitchFamily="34" charset="0"/>
              </a:rPr>
              <a:t>Prject</a:t>
            </a:r>
            <a:r>
              <a:rPr lang="pt-PT" sz="1200" dirty="0">
                <a:latin typeface="Avenir Next LT Pro" panose="020B0504020202020204" pitchFamily="34" charset="0"/>
              </a:rPr>
              <a:t> Base </a:t>
            </a:r>
            <a:r>
              <a:rPr lang="pt-PT" sz="1200" dirty="0" err="1">
                <a:latin typeface="Avenir Next LT Pro" panose="020B0504020202020204" pitchFamily="34" charset="0"/>
              </a:rPr>
              <a:t>Learning</a:t>
            </a:r>
            <a:r>
              <a:rPr lang="pt-PT" sz="1200" dirty="0">
                <a:latin typeface="Avenir Next LT Pro" panose="020B0504020202020204" pitchFamily="34" charset="0"/>
              </a:rPr>
              <a:t> tem como objetivo que os alunos da Unidade Curricular Comunicação de Dados e Redes || e Segurança de Redes e Sistemas, tenham uma noção mais próxima da realidade no que diz respeito tanto à questão da segurança como na questão de todo o planeamento e implementação de uma rede.</a:t>
            </a:r>
            <a:br>
              <a:rPr lang="pt-PT" sz="1200" dirty="0">
                <a:latin typeface="Avenir Next LT Pro" panose="020B0504020202020204" pitchFamily="34" charset="0"/>
              </a:rPr>
            </a:br>
            <a:br>
              <a:rPr lang="pt-PT" sz="1200" dirty="0">
                <a:latin typeface="Avenir Next LT Pro" panose="020B0504020202020204" pitchFamily="34" charset="0"/>
              </a:rPr>
            </a:br>
            <a:r>
              <a:rPr lang="pt-PT" sz="1200" dirty="0">
                <a:latin typeface="Avenir Next LT Pro" panose="020B0504020202020204" pitchFamily="34" charset="0"/>
              </a:rPr>
              <a:t>O software utilizado para a realização do </a:t>
            </a:r>
            <a:r>
              <a:rPr lang="pt-PT" sz="1200" dirty="0" err="1">
                <a:latin typeface="Avenir Next LT Pro" panose="020B0504020202020204" pitchFamily="34" charset="0"/>
              </a:rPr>
              <a:t>trebalho</a:t>
            </a:r>
            <a:r>
              <a:rPr lang="pt-PT" sz="1200" dirty="0">
                <a:latin typeface="Avenir Next LT Pro" panose="020B0504020202020204" pitchFamily="34" charset="0"/>
              </a:rPr>
              <a:t> foi:</a:t>
            </a:r>
          </a:p>
          <a:p>
            <a:pPr marL="0" lvl="0" indent="0" algn="l" rtl="0">
              <a:spcBef>
                <a:spcPts val="0"/>
              </a:spcBef>
              <a:spcAft>
                <a:spcPts val="0"/>
              </a:spcAft>
              <a:buNone/>
            </a:pPr>
            <a:endParaRPr dirty="0">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Introdução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451787"/>
            <a:ext cx="8520600" cy="3500654"/>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O </a:t>
            </a:r>
            <a:r>
              <a:rPr lang="pt-PT" sz="1200" dirty="0" err="1">
                <a:solidFill>
                  <a:schemeClr val="bg1"/>
                </a:solidFill>
                <a:latin typeface="Avenir Next LT Pro" panose="020B0504020202020204" pitchFamily="34" charset="0"/>
              </a:rPr>
              <a:t>Prject</a:t>
            </a:r>
            <a:r>
              <a:rPr lang="pt-PT" sz="1200" dirty="0">
                <a:solidFill>
                  <a:schemeClr val="bg1"/>
                </a:solidFill>
                <a:latin typeface="Avenir Next LT Pro" panose="020B0504020202020204" pitchFamily="34" charset="0"/>
              </a:rPr>
              <a:t> Base </a:t>
            </a:r>
            <a:r>
              <a:rPr lang="pt-PT" sz="1200" dirty="0" err="1">
                <a:solidFill>
                  <a:schemeClr val="bg1"/>
                </a:solidFill>
                <a:latin typeface="Avenir Next LT Pro" panose="020B0504020202020204" pitchFamily="34" charset="0"/>
              </a:rPr>
              <a:t>Learning</a:t>
            </a:r>
            <a:r>
              <a:rPr lang="pt-PT" sz="1200" dirty="0">
                <a:solidFill>
                  <a:schemeClr val="bg1"/>
                </a:solidFill>
                <a:latin typeface="Avenir Next LT Pro" panose="020B0504020202020204" pitchFamily="34" charset="0"/>
              </a:rPr>
              <a:t> tem como objetivo que os alunos da Unidade Curricular Comunicação de Dados e Redes || e Segurança de Redes e Sistemas, tenham uma noção mais próxima da realidade no que diz respeito tanto à questão da segurança como na questão de todo o planeamento e implementação de uma rede.</a:t>
            </a:r>
          </a:p>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a:p>
            <a:pPr marL="0" indent="0"/>
            <a:r>
              <a:rPr lang="pt-PT" sz="1200" dirty="0">
                <a:solidFill>
                  <a:schemeClr val="bg1"/>
                </a:solidFill>
                <a:latin typeface="Avenir Next LT Pro" panose="020B0504020202020204" pitchFamily="34" charset="0"/>
              </a:rPr>
              <a:t>O software utilizado para a realização do </a:t>
            </a:r>
            <a:r>
              <a:rPr lang="pt-PT" sz="1200" dirty="0" err="1">
                <a:solidFill>
                  <a:schemeClr val="bg1"/>
                </a:solidFill>
                <a:latin typeface="Avenir Next LT Pro" panose="020B0504020202020204" pitchFamily="34" charset="0"/>
              </a:rPr>
              <a:t>trebalho</a:t>
            </a:r>
            <a:r>
              <a:rPr lang="pt-PT" sz="1200" dirty="0">
                <a:solidFill>
                  <a:schemeClr val="bg1"/>
                </a:solidFill>
                <a:latin typeface="Avenir Next LT Pro" panose="020B0504020202020204" pitchFamily="34" charset="0"/>
              </a:rPr>
              <a:t> foi:</a:t>
            </a:r>
            <a:endParaRPr lang="pt-PT" sz="1200" dirty="0">
              <a:solidFill>
                <a:srgbClr val="FFFFFF"/>
              </a:solidFill>
              <a:latin typeface="Avenir Next LT Pro" panose="020B0504020202020204" pitchFamily="34" charset="0"/>
            </a:endParaRPr>
          </a:p>
          <a:p>
            <a:pPr marL="1543050" lvl="3" indent="-171450" algn="l">
              <a:buFont typeface="Arial" panose="020B0604020202020204" pitchFamily="34" charset="0"/>
              <a:buChar char="•"/>
            </a:pPr>
            <a:r>
              <a:rPr lang="pt-PT" sz="1200" dirty="0">
                <a:solidFill>
                  <a:srgbClr val="FFFFFF"/>
                </a:solidFill>
                <a:latin typeface="Avenir Next LT Pro" panose="020B0504020202020204" pitchFamily="34" charset="0"/>
              </a:rPr>
              <a:t>Cisco </a:t>
            </a:r>
            <a:r>
              <a:rPr lang="pt-PT" sz="1200" dirty="0" err="1">
                <a:solidFill>
                  <a:srgbClr val="FFFFFF"/>
                </a:solidFill>
                <a:latin typeface="Avenir Next LT Pro" panose="020B0504020202020204" pitchFamily="34" charset="0"/>
              </a:rPr>
              <a:t>Packet</a:t>
            </a:r>
            <a:r>
              <a:rPr lang="pt-PT" sz="1200" dirty="0">
                <a:solidFill>
                  <a:srgbClr val="FFFFFF"/>
                </a:solidFill>
                <a:latin typeface="Avenir Next LT Pro" panose="020B0504020202020204" pitchFamily="34" charset="0"/>
              </a:rPr>
              <a:t> </a:t>
            </a:r>
            <a:r>
              <a:rPr lang="pt-PT" sz="1200" dirty="0" err="1">
                <a:solidFill>
                  <a:srgbClr val="FFFFFF"/>
                </a:solidFill>
                <a:latin typeface="Avenir Next LT Pro" panose="020B0504020202020204" pitchFamily="34" charset="0"/>
              </a:rPr>
              <a:t>Tracer</a:t>
            </a:r>
            <a:endParaRPr lang="pt-PT" sz="1200" dirty="0">
              <a:solidFill>
                <a:schemeClr val="bg1"/>
              </a:solidFill>
              <a:latin typeface="Avenir Next LT Pro" panose="020B0504020202020204" pitchFamily="34" charset="0"/>
            </a:endParaRP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Excel</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PowerPoint</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Visio</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GitHub</a:t>
            </a:r>
          </a:p>
        </p:txBody>
      </p:sp>
    </p:spTree>
    <p:extLst>
      <p:ext uri="{BB962C8B-B14F-4D97-AF65-F5344CB8AC3E}">
        <p14:creationId xmlns:p14="http://schemas.microsoft.com/office/powerpoint/2010/main" val="623498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Avenir Next LT Pro" panose="020B0504020202020204" pitchFamily="34" charset="0"/>
              </a:rPr>
              <a:t>—SOMEONE FAMOUS</a:t>
            </a:r>
            <a:endParaRPr dirty="0">
              <a:latin typeface="Avenir Next LT Pro" panose="020B0504020202020204" pitchFamily="34" charset="0"/>
            </a:endParaRPr>
          </a:p>
        </p:txBody>
      </p:sp>
      <p:sp>
        <p:nvSpPr>
          <p:cNvPr id="395" name="Google Shape;395;p27"/>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161234"/>
                </a:solidFill>
                <a:latin typeface="Avenir Next LT Pro" panose="020B0504020202020204" pitchFamily="34" charset="0"/>
              </a:rPr>
              <a:t>“This is a quote. Words full of wisdom that someone important said and can make the reader get inspired.”</a:t>
            </a:r>
            <a:endParaRPr dirty="0">
              <a:latin typeface="Avenir Next LT Pro" panose="020B05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FUTURE</a:t>
            </a:r>
            <a:endParaRPr sz="3200" dirty="0">
              <a:solidFill>
                <a:srgbClr val="FFFFFF"/>
              </a:solidFill>
              <a:latin typeface="Share Tech" panose="00000500000000000000" pitchFamily="2" charset="0"/>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BRANDING</a:t>
            </a:r>
            <a:endParaRPr sz="1200" b="1" dirty="0">
              <a:solidFill>
                <a:srgbClr val="0E2A47"/>
              </a:solidFill>
              <a:latin typeface="Avenir Next LT Pro" panose="020B0504020202020204" pitchFamily="34" charset="0"/>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ADAPTABILITY</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POSITIONING</a:t>
            </a:r>
            <a:endParaRPr b="1" dirty="0">
              <a:solidFill>
                <a:srgbClr val="0E2A47"/>
              </a:solidFill>
              <a:latin typeface="Avenir Next LT Pro" panose="020B05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Share Tech" panose="00000500000000000000" pitchFamily="2" charset="0"/>
              </a:rPr>
              <a:t>MAJOR REQUIREMENTS</a:t>
            </a:r>
            <a:endParaRPr dirty="0">
              <a:latin typeface="Share Tech" panose="00000500000000000000" pitchFamily="2" charset="0"/>
            </a:endParaRPr>
          </a:p>
        </p:txBody>
      </p:sp>
      <p:sp>
        <p:nvSpPr>
          <p:cNvPr id="564" name="Google Shape;564;p30"/>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chemeClr val="lt1"/>
                </a:solidFill>
                <a:latin typeface="Avenir Next LT Pro" panose="020B0504020202020204" pitchFamily="34" charset="0"/>
              </a:rPr>
              <a:t>Venus has a beautiful name and is the second planet from the Sun</a:t>
            </a:r>
            <a:endParaRPr sz="1100" dirty="0">
              <a:latin typeface="Avenir Next LT Pro" panose="020B0504020202020204" pitchFamily="34" charset="0"/>
            </a:endParaRPr>
          </a:p>
        </p:txBody>
      </p:sp>
      <p:sp>
        <p:nvSpPr>
          <p:cNvPr id="565" name="Google Shape;565;p30"/>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chemeClr val="lt1"/>
                </a:solidFill>
                <a:latin typeface="Avenir Next LT Pro" panose="020B0504020202020204" pitchFamily="34" charset="0"/>
              </a:rPr>
              <a:t>Mercury is the closest planet to the Sun and the smallest in our Solar System</a:t>
            </a:r>
            <a:endParaRPr sz="1100" dirty="0">
              <a:latin typeface="Avenir Next LT Pro" panose="020B0504020202020204" pitchFamily="34" charset="0"/>
            </a:endParaRPr>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Despite being red, Mars is a cold place, not hot. It’s full of iron oxide dust</a:t>
            </a:r>
            <a:endParaRPr sz="1200" dirty="0">
              <a:latin typeface="Avenir Next LT Pro" panose="020B0504020202020204" pitchFamily="34" charset="0"/>
            </a:endParaRPr>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USER EXPERIENCE</a:t>
            </a:r>
            <a:endParaRPr sz="1200" b="1" dirty="0">
              <a:latin typeface="Share Tech" panose="00000500000000000000" pitchFamily="2" charset="0"/>
            </a:endParaRPr>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INFORMATION</a:t>
            </a:r>
            <a:endParaRPr sz="900" b="1" dirty="0">
              <a:latin typeface="Share Tech" panose="00000500000000000000" pitchFamily="2" charset="0"/>
            </a:endParaRPr>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IMAGES</a:t>
            </a:r>
            <a:endParaRPr sz="1200" b="1" dirty="0">
              <a:latin typeface="Share Tech" panose="00000500000000000000" pitchFamily="2" charset="0"/>
            </a:endParaRPr>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BUDGET</a:t>
            </a:r>
            <a:endParaRPr sz="3200" dirty="0">
              <a:latin typeface="Share Tech" panose="00000500000000000000" pitchFamily="2" charset="0"/>
            </a:endParaRPr>
          </a:p>
        </p:txBody>
      </p:sp>
      <p:sp>
        <p:nvSpPr>
          <p:cNvPr id="606" name="Google Shape;606;p31"/>
          <p:cNvSpPr txBox="1">
            <a:spLocks noGrp="1"/>
          </p:cNvSpPr>
          <p:nvPr>
            <p:ph type="title" idx="4294967295"/>
          </p:nvPr>
        </p:nvSpPr>
        <p:spPr>
          <a:xfrm>
            <a:off x="1053750" y="1547550"/>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FFFFF"/>
                </a:solidFill>
                <a:latin typeface="Avenir Next LT Pro" panose="020B0504020202020204" pitchFamily="34" charset="0"/>
              </a:rPr>
              <a:t>40%</a:t>
            </a:r>
            <a:endParaRPr dirty="0">
              <a:solidFill>
                <a:srgbClr val="FFFFFF"/>
              </a:solidFill>
              <a:latin typeface="Avenir Next LT Pro" panose="020B0504020202020204" pitchFamily="34" charset="0"/>
            </a:endParaRPr>
          </a:p>
        </p:txBody>
      </p:sp>
      <p:sp>
        <p:nvSpPr>
          <p:cNvPr id="607" name="Google Shape;607;p31"/>
          <p:cNvSpPr txBox="1">
            <a:spLocks noGrp="1"/>
          </p:cNvSpPr>
          <p:nvPr>
            <p:ph type="title" idx="4294967295"/>
          </p:nvPr>
        </p:nvSpPr>
        <p:spPr>
          <a:xfrm>
            <a:off x="1053750" y="3079638"/>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FFFFF"/>
                </a:solidFill>
                <a:latin typeface="Avenir Next LT Pro" panose="020B0504020202020204" pitchFamily="34" charset="0"/>
              </a:rPr>
              <a:t>10%</a:t>
            </a:r>
            <a:endParaRPr dirty="0">
              <a:solidFill>
                <a:srgbClr val="FFFFFF"/>
              </a:solidFill>
              <a:latin typeface="Avenir Next LT Pro" panose="020B0504020202020204" pitchFamily="34" charset="0"/>
            </a:endParaRPr>
          </a:p>
        </p:txBody>
      </p:sp>
      <p:sp>
        <p:nvSpPr>
          <p:cNvPr id="608" name="Google Shape;608;p31"/>
          <p:cNvSpPr txBox="1">
            <a:spLocks noGrp="1"/>
          </p:cNvSpPr>
          <p:nvPr>
            <p:ph type="ctrTitle" idx="4294967295"/>
          </p:nvPr>
        </p:nvSpPr>
        <p:spPr>
          <a:xfrm>
            <a:off x="154650" y="3591100"/>
            <a:ext cx="20760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chemeClr val="accent1"/>
                </a:solidFill>
                <a:latin typeface="Avenir Next LT Pro" panose="020B0504020202020204" pitchFamily="34" charset="0"/>
              </a:rPr>
              <a:t>DATABASE</a:t>
            </a:r>
            <a:endParaRPr sz="1200" dirty="0">
              <a:solidFill>
                <a:schemeClr val="accent1"/>
              </a:solidFill>
              <a:latin typeface="Avenir Next LT Pro" panose="020B0504020202020204" pitchFamily="34" charset="0"/>
            </a:endParaRPr>
          </a:p>
        </p:txBody>
      </p:sp>
      <p:sp>
        <p:nvSpPr>
          <p:cNvPr id="609" name="Google Shape;609;p31"/>
          <p:cNvSpPr txBox="1">
            <a:spLocks noGrp="1"/>
          </p:cNvSpPr>
          <p:nvPr>
            <p:ph type="title" idx="4294967295"/>
          </p:nvPr>
        </p:nvSpPr>
        <p:spPr>
          <a:xfrm>
            <a:off x="6824075" y="1547550"/>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FFFFF"/>
                </a:solidFill>
                <a:latin typeface="Avenir Next LT Pro" panose="020B0504020202020204" pitchFamily="34" charset="0"/>
              </a:rPr>
              <a:t>20%</a:t>
            </a:r>
            <a:endParaRPr dirty="0">
              <a:solidFill>
                <a:srgbClr val="FFFFFF"/>
              </a:solidFill>
              <a:latin typeface="Avenir Next LT Pro" panose="020B0504020202020204" pitchFamily="34" charset="0"/>
            </a:endParaRPr>
          </a:p>
        </p:txBody>
      </p:sp>
      <p:sp>
        <p:nvSpPr>
          <p:cNvPr id="610" name="Google Shape;610;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chemeClr val="accent1"/>
                </a:solidFill>
                <a:latin typeface="Avenir Next LT Pro" panose="020B0504020202020204" pitchFamily="34" charset="0"/>
              </a:rPr>
              <a:t>PROGRAMMING</a:t>
            </a:r>
            <a:endParaRPr sz="1200" dirty="0">
              <a:solidFill>
                <a:schemeClr val="accent1"/>
              </a:solidFill>
              <a:latin typeface="Avenir Next LT Pro" panose="020B0504020202020204" pitchFamily="34" charset="0"/>
            </a:endParaRPr>
          </a:p>
        </p:txBody>
      </p:sp>
      <p:sp>
        <p:nvSpPr>
          <p:cNvPr id="611" name="Google Shape;611;p31"/>
          <p:cNvSpPr txBox="1">
            <a:spLocks noGrp="1"/>
          </p:cNvSpPr>
          <p:nvPr>
            <p:ph type="title" idx="4294967295"/>
          </p:nvPr>
        </p:nvSpPr>
        <p:spPr>
          <a:xfrm>
            <a:off x="6824075" y="3079638"/>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FFFFF"/>
                </a:solidFill>
                <a:latin typeface="Avenir Next LT Pro" panose="020B0504020202020204" pitchFamily="34" charset="0"/>
              </a:rPr>
              <a:t>30%</a:t>
            </a:r>
            <a:endParaRPr dirty="0">
              <a:solidFill>
                <a:srgbClr val="FFFFFF"/>
              </a:solidFill>
              <a:latin typeface="Avenir Next LT Pro" panose="020B0504020202020204" pitchFamily="34" charset="0"/>
            </a:endParaRPr>
          </a:p>
        </p:txBody>
      </p:sp>
      <p:sp>
        <p:nvSpPr>
          <p:cNvPr id="612" name="Google Shape;612;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chemeClr val="accent1"/>
                </a:solidFill>
                <a:latin typeface="Avenir Next LT Pro" panose="020B0504020202020204" pitchFamily="34" charset="0"/>
              </a:rPr>
              <a:t>WEB DESIGN</a:t>
            </a:r>
            <a:endParaRPr sz="1200" dirty="0">
              <a:solidFill>
                <a:schemeClr val="accent1"/>
              </a:solidFill>
              <a:latin typeface="Avenir Next LT Pro" panose="020B0504020202020204" pitchFamily="34" charset="0"/>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chemeClr val="accent1"/>
                </a:solidFill>
                <a:latin typeface="Avenir Next LT Pro" panose="020B0504020202020204" pitchFamily="34" charset="0"/>
                <a:ea typeface="Roboto Black"/>
                <a:cs typeface="Roboto Black"/>
                <a:sym typeface="Roboto Black"/>
              </a:rPr>
              <a:t>UX RESEARCH</a:t>
            </a:r>
            <a:endParaRPr sz="1200" dirty="0">
              <a:solidFill>
                <a:schemeClr val="accent1"/>
              </a:solidFill>
              <a:latin typeface="Avenir Next LT Pro" panose="020B0504020202020204" pitchFamily="34" charset="0"/>
              <a:ea typeface="Roboto Black"/>
              <a:cs typeface="Roboto Black"/>
              <a:sym typeface="Roboto Black"/>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solidFill>
                  <a:srgbClr val="FFFFFF"/>
                </a:solidFill>
                <a:latin typeface="Share Tech" panose="00000500000000000000" pitchFamily="2" charset="0"/>
              </a:rPr>
              <a:t>OUR GOALS</a:t>
            </a:r>
            <a:endParaRPr sz="3200" dirty="0">
              <a:solidFill>
                <a:srgbClr val="FFFFFF"/>
              </a:solidFill>
              <a:latin typeface="Share Tech" panose="00000500000000000000" pitchFamily="2" charset="0"/>
            </a:endParaRPr>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rgbClr val="0E2A47"/>
                </a:solidFill>
                <a:latin typeface="Avenir Next LT Pro" panose="020B0504020202020204" pitchFamily="34" charset="0"/>
              </a:rPr>
              <a:t>Venus has a beautiful name and is the second planet from the Sun</a:t>
            </a:r>
            <a:endParaRPr sz="1200" dirty="0">
              <a:solidFill>
                <a:srgbClr val="0E2A47"/>
              </a:solidFill>
              <a:latin typeface="Avenir Next LT Pro" panose="020B0504020202020204" pitchFamily="34" charset="0"/>
            </a:endParaRPr>
          </a:p>
          <a:p>
            <a:pPr marL="0" lvl="0" indent="0" algn="ctr" rtl="0">
              <a:spcBef>
                <a:spcPts val="0"/>
              </a:spcBef>
              <a:spcAft>
                <a:spcPts val="0"/>
              </a:spcAft>
              <a:buNone/>
            </a:pPr>
            <a:endParaRPr dirty="0">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rgbClr val="0E2A47"/>
                </a:solidFill>
                <a:latin typeface="Avenir Next LT Pro" panose="020B0504020202020204" pitchFamily="34" charset="0"/>
              </a:rPr>
              <a:t>Neptune is the fourth-largest planet in our Solar System</a:t>
            </a:r>
            <a:endParaRPr sz="1200" dirty="0">
              <a:solidFill>
                <a:srgbClr val="0E2A47"/>
              </a:solidFill>
              <a:latin typeface="Avenir Next LT Pro" panose="020B0504020202020204" pitchFamily="34" charset="0"/>
            </a:endParaRPr>
          </a:p>
          <a:p>
            <a:pPr marL="0" lvl="0" indent="0" algn="ctr" rtl="0">
              <a:spcBef>
                <a:spcPts val="0"/>
              </a:spcBef>
              <a:spcAft>
                <a:spcPts val="0"/>
              </a:spcAft>
              <a:buNone/>
            </a:pPr>
            <a:endParaRPr dirty="0">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0E2A47"/>
                </a:solidFill>
                <a:latin typeface="Avenir Next LT Pro" panose="020B0504020202020204" pitchFamily="34" charset="0"/>
                <a:sym typeface="Roboto Light"/>
              </a:rPr>
              <a:t>Despite being red, Mars is a cold place, not hot. It’s full of iron oxide dust</a:t>
            </a:r>
            <a:endParaRPr sz="1200" dirty="0">
              <a:solidFill>
                <a:srgbClr val="0E2A47"/>
              </a:solidFill>
              <a:latin typeface="Avenir Next LT Pro" panose="020B0504020202020204" pitchFamily="34" charset="0"/>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POSITIONING</a:t>
            </a:r>
            <a:endParaRPr sz="1200" b="1" dirty="0">
              <a:solidFill>
                <a:srgbClr val="0E2A47"/>
              </a:solidFill>
              <a:latin typeface="Avenir Next LT Pro" panose="020B0504020202020204" pitchFamily="34" charset="0"/>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EXPANSION</a:t>
            </a:r>
            <a:endParaRPr sz="1200" b="1" dirty="0">
              <a:solidFill>
                <a:srgbClr val="0E2A47"/>
              </a:solidFill>
              <a:latin typeface="Avenir Next LT Pro" panose="020B0504020202020204" pitchFamily="34" charset="0"/>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USABILITY</a:t>
            </a:r>
            <a:endParaRPr b="1" dirty="0">
              <a:solidFill>
                <a:srgbClr val="0E2A47"/>
              </a:solidFill>
              <a:latin typeface="Avenir Next LT Pro" panose="020B0504020202020204" pitchFamily="34" charset="0"/>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Share Tech" panose="00000500000000000000" pitchFamily="2" charset="0"/>
              </a:rPr>
              <a:t>PREDICTED RESULTS</a:t>
            </a:r>
            <a:endParaRPr dirty="0">
              <a:latin typeface="Share Tech" panose="00000500000000000000" pitchFamily="2" charset="0"/>
            </a:endParaRPr>
          </a:p>
        </p:txBody>
      </p:sp>
      <p:sp>
        <p:nvSpPr>
          <p:cNvPr id="653" name="Google Shape;653;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MONTHLY VISITS</a:t>
            </a:r>
            <a:endParaRPr dirty="0">
              <a:latin typeface="Avenir Next LT Pro" panose="020B0504020202020204" pitchFamily="34" charset="0"/>
            </a:endParaRPr>
          </a:p>
        </p:txBody>
      </p:sp>
      <p:sp>
        <p:nvSpPr>
          <p:cNvPr id="654" name="Google Shape;654;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ANNUAL ORDERS</a:t>
            </a:r>
            <a:endParaRPr dirty="0">
              <a:latin typeface="Avenir Next LT Pro" panose="020B0504020202020204" pitchFamily="34" charset="0"/>
            </a:endParaRPr>
          </a:p>
        </p:txBody>
      </p:sp>
      <p:sp>
        <p:nvSpPr>
          <p:cNvPr id="655" name="Google Shape;655;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CONVERSION RATE</a:t>
            </a:r>
            <a:endParaRPr dirty="0">
              <a:latin typeface="Avenir Next LT Pro" panose="020B0504020202020204" pitchFamily="34" charset="0"/>
            </a:endParaRPr>
          </a:p>
        </p:txBody>
      </p:sp>
      <p:sp>
        <p:nvSpPr>
          <p:cNvPr id="656" name="Google Shape;656;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+20%</a:t>
            </a:r>
            <a:endParaRPr dirty="0">
              <a:solidFill>
                <a:schemeClr val="accent1"/>
              </a:solidFill>
              <a:latin typeface="Avenir Next LT Pro" panose="020B0504020202020204" pitchFamily="34" charset="0"/>
            </a:endParaRPr>
          </a:p>
        </p:txBody>
      </p:sp>
      <p:sp>
        <p:nvSpPr>
          <p:cNvPr id="657" name="Google Shape;657;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+33%</a:t>
            </a:r>
            <a:endParaRPr dirty="0">
              <a:solidFill>
                <a:schemeClr val="accent1"/>
              </a:solidFill>
              <a:latin typeface="Avenir Next LT Pro" panose="020B0504020202020204" pitchFamily="34" charset="0"/>
            </a:endParaRPr>
          </a:p>
        </p:txBody>
      </p:sp>
      <p:sp>
        <p:nvSpPr>
          <p:cNvPr id="658" name="Google Shape;658;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+40%</a:t>
            </a:r>
            <a:endParaRPr dirty="0">
              <a:solidFill>
                <a:schemeClr val="accent1"/>
              </a:solidFill>
              <a:latin typeface="Avenir Next LT Pro" panose="020B0504020202020204" pitchFamily="34" charset="0"/>
            </a:endParaRPr>
          </a:p>
        </p:txBody>
      </p:sp>
      <p:sp>
        <p:nvSpPr>
          <p:cNvPr id="659" name="Google Shape;659;p33"/>
          <p:cNvSpPr txBox="1">
            <a:spLocks noGrp="1"/>
          </p:cNvSpPr>
          <p:nvPr>
            <p:ph type="ctrTitle" idx="3"/>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b="1" dirty="0">
                <a:solidFill>
                  <a:schemeClr val="accent1"/>
                </a:solidFill>
                <a:latin typeface="Avenir Next LT Pro" panose="020B0504020202020204" pitchFamily="34" charset="0"/>
              </a:rPr>
              <a:t>CONVERSIONS NEXT YEAR</a:t>
            </a:r>
            <a:endParaRPr b="1" dirty="0">
              <a:solidFill>
                <a:schemeClr val="accent1"/>
              </a:solidFill>
              <a:latin typeface="Avenir Next LT Pro" panose="020B0504020202020204" pitchFamily="34" charset="0"/>
            </a:endParaRPr>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61" name="Google Shape;661;p33" title="Gráfico">
            <a:hlinkClick r:id="rId3"/>
          </p:cNvPr>
          <p:cNvPicPr preferRelativeResize="0"/>
          <p:nvPr/>
        </p:nvPicPr>
        <p:blipFill rotWithShape="1">
          <a:blip r:embed="rId4">
            <a:alphaModFix/>
          </a:blip>
          <a:srcRect b="8525"/>
          <a:stretch/>
        </p:blipFill>
        <p:spPr>
          <a:xfrm>
            <a:off x="1410500" y="2271125"/>
            <a:ext cx="3769999" cy="2132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SNEAK PEEK</a:t>
            </a:r>
            <a:endParaRPr sz="3200" dirty="0">
              <a:latin typeface="Share Tech" panose="00000500000000000000" pitchFamily="2" charset="0"/>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latin typeface="Avenir Next LT Pro" panose="020B0504020202020204" pitchFamily="34" charset="0"/>
              </a:rPr>
              <a:t>HEADER</a:t>
            </a:r>
            <a:endParaRPr sz="1200" dirty="0">
              <a:latin typeface="Avenir Next LT Pro" panose="020B0504020202020204" pitchFamily="34" charset="0"/>
            </a:endParaRPr>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latin typeface="Avenir Next LT Pro" panose="020B0504020202020204" pitchFamily="34" charset="0"/>
              </a:rPr>
              <a:t>TEXT</a:t>
            </a:r>
            <a:endParaRPr sz="1200" dirty="0">
              <a:latin typeface="Avenir Next LT Pro" panose="020B0504020202020204" pitchFamily="34" charset="0"/>
            </a:endParaRPr>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dirty="0">
                <a:latin typeface="Avenir Next LT Pro" panose="020B0504020202020204" pitchFamily="34" charset="0"/>
              </a:rPr>
              <a:t>SLIDER</a:t>
            </a:r>
            <a:endParaRPr sz="1200" dirty="0">
              <a:latin typeface="Avenir Next LT Pro" panose="020B0504020202020204" pitchFamily="34" charset="0"/>
            </a:endParaRPr>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latin typeface="Avenir Next LT Pro" panose="020B0504020202020204" pitchFamily="34" charset="0"/>
              </a:rPr>
              <a:t>ICONS</a:t>
            </a:r>
            <a:endParaRPr sz="1200" dirty="0">
              <a:latin typeface="Avenir Next LT Pro" panose="020B0504020202020204" pitchFamily="34" charset="0"/>
            </a:endParaRPr>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rgbClr val="FFFFFF"/>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PROJECT STAGES</a:t>
            </a:r>
            <a:endParaRPr sz="3200" dirty="0">
              <a:latin typeface="Share Tech" panose="00000500000000000000" pitchFamily="2" charset="0"/>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4" y="1729400"/>
            <a:ext cx="1643905"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200" dirty="0">
                <a:latin typeface="Avenir Next LT Pro" panose="020B0504020202020204" pitchFamily="34" charset="0"/>
              </a:rPr>
              <a:t>Venus has a beautiful name and is the second planet from the Sun</a:t>
            </a:r>
            <a:endParaRPr sz="1200" dirty="0">
              <a:solidFill>
                <a:srgbClr val="FFFFFF"/>
              </a:solidFill>
              <a:latin typeface="Avenir Next LT Pro" panose="020B0504020202020204" pitchFamily="34" charset="0"/>
            </a:endParaRPr>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b="1" dirty="0">
                <a:solidFill>
                  <a:srgbClr val="FFFFFF"/>
                </a:solidFill>
                <a:latin typeface="Avenir Next LT Pro" panose="020B0504020202020204" pitchFamily="34" charset="0"/>
              </a:rPr>
              <a:t>STEP 2</a:t>
            </a:r>
            <a:endParaRPr sz="1200" b="1" dirty="0">
              <a:solidFill>
                <a:srgbClr val="FFFFFF"/>
              </a:solidFill>
              <a:latin typeface="Avenir Next LT Pro" panose="020B0504020202020204" pitchFamily="34" charset="0"/>
            </a:endParaRPr>
          </a:p>
        </p:txBody>
      </p:sp>
      <p:sp>
        <p:nvSpPr>
          <p:cNvPr id="991" name="Google Shape;991;p36"/>
          <p:cNvSpPr txBox="1">
            <a:spLocks noGrp="1"/>
          </p:cNvSpPr>
          <p:nvPr>
            <p:ph type="subTitle" idx="4294967295"/>
          </p:nvPr>
        </p:nvSpPr>
        <p:spPr>
          <a:xfrm>
            <a:off x="501793" y="3362550"/>
            <a:ext cx="1900682"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1200" dirty="0">
                <a:solidFill>
                  <a:srgbClr val="FFFFFF"/>
                </a:solidFill>
                <a:latin typeface="Avenir Next LT Pro" panose="020B0504020202020204" pitchFamily="34" charset="0"/>
              </a:rPr>
              <a:t>Despite being red, Mars is a cold place, not hot. It’s full of iron oxide dust</a:t>
            </a:r>
            <a:endParaRPr sz="1200" dirty="0">
              <a:solidFill>
                <a:srgbClr val="FFFFFF"/>
              </a:solidFill>
              <a:latin typeface="Avenir Next LT Pro" panose="020B0504020202020204" pitchFamily="34" charset="0"/>
            </a:endParaRPr>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b="1" dirty="0">
                <a:solidFill>
                  <a:srgbClr val="FFFFFF"/>
                </a:solidFill>
                <a:latin typeface="Avenir Next LT Pro" panose="020B0504020202020204" pitchFamily="34" charset="0"/>
              </a:rPr>
              <a:t>STEP 1</a:t>
            </a:r>
            <a:endParaRPr sz="1200" b="1" dirty="0">
              <a:solidFill>
                <a:srgbClr val="FFFFFF"/>
              </a:solidFill>
              <a:latin typeface="Avenir Next LT Pro" panose="020B0504020202020204" pitchFamily="34" charset="0"/>
            </a:endParaRPr>
          </a:p>
        </p:txBody>
      </p:sp>
      <p:sp>
        <p:nvSpPr>
          <p:cNvPr id="993" name="Google Shape;993;p36"/>
          <p:cNvSpPr txBox="1">
            <a:spLocks noGrp="1"/>
          </p:cNvSpPr>
          <p:nvPr>
            <p:ph type="subTitle" idx="4294967295"/>
          </p:nvPr>
        </p:nvSpPr>
        <p:spPr>
          <a:xfrm>
            <a:off x="6527425" y="3639172"/>
            <a:ext cx="1865208"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200" dirty="0">
                <a:latin typeface="Avenir Next LT Pro" panose="020B0504020202020204" pitchFamily="34" charset="0"/>
              </a:rPr>
              <a:t>Saturn is a gas giant, composed mostly of hydrogen and helium</a:t>
            </a:r>
            <a:endParaRPr sz="1200" dirty="0">
              <a:solidFill>
                <a:srgbClr val="FFFFFF"/>
              </a:solidFill>
              <a:latin typeface="Avenir Next LT Pro" panose="020B0504020202020204" pitchFamily="34" charset="0"/>
            </a:endParaRPr>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b="1" dirty="0">
                <a:solidFill>
                  <a:srgbClr val="FFFFFF"/>
                </a:solidFill>
                <a:latin typeface="Avenir Next LT Pro" panose="020B0504020202020204" pitchFamily="34" charset="0"/>
              </a:rPr>
              <a:t>STEP 3</a:t>
            </a:r>
            <a:endParaRPr sz="1200" b="1" dirty="0">
              <a:solidFill>
                <a:srgbClr val="FFFFFF"/>
              </a:solidFill>
              <a:latin typeface="Avenir Next LT Pro" panose="020B0504020202020204" pitchFamily="34" charset="0"/>
            </a:endParaRPr>
          </a:p>
        </p:txBody>
      </p:sp>
      <p:cxnSp>
        <p:nvCxnSpPr>
          <p:cNvPr id="995" name="Google Shape;995;p36"/>
          <p:cNvCxnSpPr>
            <a:cxnSpLocks/>
            <a:endCxn id="991" idx="2"/>
          </p:cNvCxnSpPr>
          <p:nvPr/>
        </p:nvCxnSpPr>
        <p:spPr>
          <a:xfrm rot="10800000" flipV="1">
            <a:off x="1452135" y="3830550"/>
            <a:ext cx="2214993" cy="276000"/>
          </a:xfrm>
          <a:prstGeom prst="bentConnector4">
            <a:avLst>
              <a:gd name="adj1" fmla="val 28548"/>
              <a:gd name="adj2" fmla="val 182826"/>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cxnSpLocks/>
            <a:endCxn id="993" idx="2"/>
          </p:cNvCxnSpPr>
          <p:nvPr/>
        </p:nvCxnSpPr>
        <p:spPr>
          <a:xfrm>
            <a:off x="5518825" y="3967072"/>
            <a:ext cx="1941204" cy="416100"/>
          </a:xfrm>
          <a:prstGeom prst="bentConnector4">
            <a:avLst>
              <a:gd name="adj1" fmla="val 25979"/>
              <a:gd name="adj2" fmla="val 154939"/>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solidFill>
                  <a:srgbClr val="FFFFFF"/>
                </a:solidFill>
                <a:latin typeface="Share Tech" panose="00000500000000000000" pitchFamily="2" charset="0"/>
              </a:rPr>
              <a:t>OUR PARTNERS</a:t>
            </a:r>
            <a:endParaRPr sz="3200" dirty="0">
              <a:solidFill>
                <a:srgbClr val="FFFFFF"/>
              </a:solidFill>
              <a:latin typeface="Share Tech" panose="00000500000000000000" pitchFamily="2" charset="0"/>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459344" y="2559100"/>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MARS</a:t>
            </a:r>
            <a:endParaRPr sz="1400" b="1" dirty="0">
              <a:solidFill>
                <a:srgbClr val="0E2A47"/>
              </a:solidFill>
              <a:latin typeface="Avenir Next LT Pro" panose="020B0504020202020204" pitchFamily="34" charset="0"/>
            </a:endParaRPr>
          </a:p>
        </p:txBody>
      </p:sp>
      <p:sp>
        <p:nvSpPr>
          <p:cNvPr id="1098" name="Google Shape;1098;p38"/>
          <p:cNvSpPr txBox="1">
            <a:spLocks noGrp="1"/>
          </p:cNvSpPr>
          <p:nvPr>
            <p:ph type="ctrTitle" idx="4294967295"/>
          </p:nvPr>
        </p:nvSpPr>
        <p:spPr>
          <a:xfrm>
            <a:off x="3545069" y="37976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MERCURY</a:t>
            </a:r>
            <a:endParaRPr sz="1400" b="1" dirty="0">
              <a:solidFill>
                <a:srgbClr val="0E2A47"/>
              </a:solidFill>
              <a:latin typeface="Avenir Next LT Pro" panose="020B0504020202020204" pitchFamily="34" charset="0"/>
            </a:endParaRPr>
          </a:p>
        </p:txBody>
      </p:sp>
      <p:sp>
        <p:nvSpPr>
          <p:cNvPr id="1099" name="Google Shape;1099;p38"/>
          <p:cNvSpPr txBox="1">
            <a:spLocks noGrp="1"/>
          </p:cNvSpPr>
          <p:nvPr>
            <p:ph type="ctrTitle" idx="4294967295"/>
          </p:nvPr>
        </p:nvSpPr>
        <p:spPr>
          <a:xfrm>
            <a:off x="6243906" y="28227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VENUS</a:t>
            </a:r>
            <a:endParaRPr sz="1400" b="1" dirty="0">
              <a:solidFill>
                <a:srgbClr val="0E2A47"/>
              </a:solidFill>
              <a:latin typeface="Avenir Next LT Pro" panose="020B0504020202020204" pitchFamily="34" charset="0"/>
            </a:endParaRPr>
          </a:p>
        </p:txBody>
      </p:sp>
      <p:sp>
        <p:nvSpPr>
          <p:cNvPr id="1100" name="Google Shape;1100;p38"/>
          <p:cNvSpPr txBox="1">
            <a:spLocks noGrp="1"/>
          </p:cNvSpPr>
          <p:nvPr>
            <p:ph type="subTitle" idx="4294967295"/>
          </p:nvPr>
        </p:nvSpPr>
        <p:spPr>
          <a:xfrm>
            <a:off x="1103187"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Despite being red, Mars is a cold place, not hot. It’s full of iron oxide dust</a:t>
            </a:r>
            <a:endParaRPr sz="1200" dirty="0">
              <a:solidFill>
                <a:srgbClr val="FFFFFF"/>
              </a:solidFill>
              <a:latin typeface="Avenir Next LT Pro" panose="020B0504020202020204" pitchFamily="34" charset="0"/>
            </a:endParaRPr>
          </a:p>
        </p:txBody>
      </p:sp>
      <p:sp>
        <p:nvSpPr>
          <p:cNvPr id="1101" name="Google Shape;1101;p38"/>
          <p:cNvSpPr txBox="1">
            <a:spLocks noGrp="1"/>
          </p:cNvSpPr>
          <p:nvPr>
            <p:ph type="subTitle" idx="4294967295"/>
          </p:nvPr>
        </p:nvSpPr>
        <p:spPr>
          <a:xfrm>
            <a:off x="3874950" y="1420928"/>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Mercury is the closest planet to the Sun and the smallest one in our Solar System</a:t>
            </a:r>
            <a:endParaRPr sz="1200" dirty="0">
              <a:solidFill>
                <a:srgbClr val="FFFFFF"/>
              </a:solidFill>
              <a:latin typeface="Avenir Next LT Pro" panose="020B0504020202020204" pitchFamily="34" charset="0"/>
            </a:endParaRPr>
          </a:p>
        </p:txBody>
      </p:sp>
      <p:sp>
        <p:nvSpPr>
          <p:cNvPr id="1102" name="Google Shape;1102;p38"/>
          <p:cNvSpPr txBox="1">
            <a:spLocks noGrp="1"/>
          </p:cNvSpPr>
          <p:nvPr>
            <p:ph type="subTitle" idx="4294967295"/>
          </p:nvPr>
        </p:nvSpPr>
        <p:spPr>
          <a:xfrm>
            <a:off x="6584862"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Venus has a beautiful name and is the second planet from the Sun</a:t>
            </a:r>
            <a:endParaRPr sz="1200" dirty="0">
              <a:solidFill>
                <a:srgbClr val="FFFFFF"/>
              </a:solidFill>
              <a:latin typeface="Avenir Next LT Pro" panose="020B0504020202020204" pitchFamily="34" charset="0"/>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b="1" dirty="0">
                <a:latin typeface="Share Tech" panose="00000500000000000000" pitchFamily="2" charset="0"/>
              </a:rPr>
              <a:t>THANKS!</a:t>
            </a:r>
            <a:endParaRPr sz="3200" b="1" dirty="0">
              <a:latin typeface="Share Tech" panose="00000500000000000000" pitchFamily="2" charset="0"/>
            </a:endParaRPr>
          </a:p>
        </p:txBody>
      </p:sp>
      <p:sp>
        <p:nvSpPr>
          <p:cNvPr id="1127" name="Google Shape;1127;p40"/>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latin typeface="Avenir Next LT Pro" panose="020B0504020202020204" pitchFamily="34" charset="0"/>
              </a:rPr>
              <a:t>Does anyone have any question?</a:t>
            </a:r>
            <a:endParaRPr sz="1200" dirty="0">
              <a:latin typeface="Avenir Next LT Pro" panose="020B0504020202020204" pitchFamily="34" charset="0"/>
            </a:endParaRPr>
          </a:p>
          <a:p>
            <a:pPr marL="0" lvl="0" indent="0" algn="l" rtl="0">
              <a:spcBef>
                <a:spcPts val="0"/>
              </a:spcBef>
              <a:spcAft>
                <a:spcPts val="0"/>
              </a:spcAft>
              <a:buNone/>
            </a:pPr>
            <a:endParaRPr sz="1200" dirty="0"/>
          </a:p>
          <a:p>
            <a:pPr marL="0" lvl="0" indent="0" algn="l" rtl="0">
              <a:spcBef>
                <a:spcPts val="0"/>
              </a:spcBef>
              <a:spcAft>
                <a:spcPts val="0"/>
              </a:spcAft>
              <a:buNone/>
            </a:pPr>
            <a:r>
              <a:rPr lang="es" sz="1200" dirty="0">
                <a:uFill>
                  <a:noFill/>
                </a:uFill>
                <a:hlinkClick r:id="rId3"/>
              </a:rPr>
              <a:t>addyouremail@freepik.com</a:t>
            </a:r>
            <a:endParaRPr sz="1200" dirty="0"/>
          </a:p>
          <a:p>
            <a:pPr marL="0" lvl="0" indent="0" algn="l" rtl="0">
              <a:spcBef>
                <a:spcPts val="0"/>
              </a:spcBef>
              <a:spcAft>
                <a:spcPts val="0"/>
              </a:spcAft>
              <a:buNone/>
            </a:pPr>
            <a:r>
              <a:rPr lang="es" sz="1200" dirty="0">
                <a:latin typeface="Avenir Next LT Pro" panose="020B0504020202020204" pitchFamily="34" charset="0"/>
              </a:rPr>
              <a:t>+91 620 421 838</a:t>
            </a:r>
            <a:endParaRPr sz="1200" dirty="0">
              <a:latin typeface="Avenir Next LT Pro" panose="020B0504020202020204" pitchFamily="34" charset="0"/>
            </a:endParaRPr>
          </a:p>
          <a:p>
            <a:pPr marL="0" lvl="0" indent="0" algn="l" rtl="0">
              <a:spcBef>
                <a:spcPts val="0"/>
              </a:spcBef>
              <a:spcAft>
                <a:spcPts val="0"/>
              </a:spcAft>
              <a:buNone/>
            </a:pPr>
            <a:r>
              <a:rPr lang="es" sz="1200" dirty="0">
                <a:latin typeface="Avenir Next LT Pro" panose="020B0504020202020204" pitchFamily="34" charset="0"/>
              </a:rPr>
              <a:t>yourcompany.com</a:t>
            </a:r>
            <a:endParaRPr sz="1200" dirty="0">
              <a:latin typeface="Avenir Next LT Pro" panose="020B0504020202020204" pitchFamily="34" charset="0"/>
            </a:endParaRPr>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Conteúdos</a:t>
            </a:r>
            <a:endParaRPr dirty="0">
              <a:latin typeface="Share Tech" panose="00000500000000000000" pitchFamily="2" charset="0"/>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04</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05</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06</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01</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02</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03</a:t>
            </a:r>
            <a:endParaRPr dirty="0">
              <a:solidFill>
                <a:schemeClr val="accent1"/>
              </a:solidFill>
            </a:endParaRPr>
          </a:p>
        </p:txBody>
      </p:sp>
      <p:sp>
        <p:nvSpPr>
          <p:cNvPr id="231" name="Google Shape;231;p23"/>
          <p:cNvSpPr txBox="1">
            <a:spLocks noGrp="1"/>
          </p:cNvSpPr>
          <p:nvPr>
            <p:ph type="ctrTitle" idx="16"/>
          </p:nvPr>
        </p:nvSpPr>
        <p:spPr>
          <a:xfrm>
            <a:off x="329807" y="2039642"/>
            <a:ext cx="2407788" cy="3298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latin typeface="Avenir Next LT Pro" panose="020B0504020202020204" pitchFamily="34" charset="0"/>
              </a:rPr>
              <a:t>Topologia</a:t>
            </a:r>
            <a:endParaRPr dirty="0">
              <a:latin typeface="Avenir Next LT Pro" panose="020B0504020202020204" pitchFamily="34" charset="0"/>
            </a:endParaRPr>
          </a:p>
        </p:txBody>
      </p:sp>
      <p:sp>
        <p:nvSpPr>
          <p:cNvPr id="232" name="Google Shape;232;p23"/>
          <p:cNvSpPr txBox="1">
            <a:spLocks noGrp="1"/>
          </p:cNvSpPr>
          <p:nvPr>
            <p:ph type="ctrTitle" idx="17"/>
          </p:nvPr>
        </p:nvSpPr>
        <p:spPr>
          <a:xfrm>
            <a:off x="661595" y="2936367"/>
            <a:ext cx="2076000" cy="32981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pt-PT" dirty="0">
                <a:latin typeface="Avenir Next LT Pro" panose="020B0504020202020204" pitchFamily="34" charset="0"/>
              </a:rPr>
              <a:t>Ligação Física</a:t>
            </a:r>
          </a:p>
        </p:txBody>
      </p:sp>
      <p:sp>
        <p:nvSpPr>
          <p:cNvPr id="233" name="Google Shape;233;p23"/>
          <p:cNvSpPr txBox="1">
            <a:spLocks noGrp="1"/>
          </p:cNvSpPr>
          <p:nvPr>
            <p:ph type="ctrTitle" idx="18"/>
          </p:nvPr>
        </p:nvSpPr>
        <p:spPr>
          <a:xfrm>
            <a:off x="661595" y="3833092"/>
            <a:ext cx="2076000" cy="3298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latin typeface="Avenir Next LT Pro" panose="020B0504020202020204" pitchFamily="34" charset="0"/>
              </a:rPr>
              <a:t>Subnetting</a:t>
            </a:r>
            <a:endParaRPr dirty="0">
              <a:latin typeface="Avenir Next LT Pro" panose="020B0504020202020204" pitchFamily="34" charset="0"/>
            </a:endParaRPr>
          </a:p>
        </p:txBody>
      </p:sp>
      <p:sp>
        <p:nvSpPr>
          <p:cNvPr id="234" name="Google Shape;234;p23"/>
          <p:cNvSpPr txBox="1">
            <a:spLocks noGrp="1"/>
          </p:cNvSpPr>
          <p:nvPr>
            <p:ph type="ctrTitle" idx="19"/>
          </p:nvPr>
        </p:nvSpPr>
        <p:spPr>
          <a:xfrm>
            <a:off x="6383650" y="203964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Interfaces Lógicas</a:t>
            </a:r>
            <a:endParaRPr dirty="0">
              <a:latin typeface="Avenir Next LT Pro" panose="020B0504020202020204" pitchFamily="34" charset="0"/>
            </a:endParaRPr>
          </a:p>
        </p:txBody>
      </p:sp>
      <p:sp>
        <p:nvSpPr>
          <p:cNvPr id="235" name="Google Shape;235;p23"/>
          <p:cNvSpPr txBox="1">
            <a:spLocks noGrp="1"/>
          </p:cNvSpPr>
          <p:nvPr>
            <p:ph type="ctrTitle" idx="20"/>
          </p:nvPr>
        </p:nvSpPr>
        <p:spPr>
          <a:xfrm>
            <a:off x="6383650" y="2936367"/>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VTP</a:t>
            </a:r>
            <a:endParaRPr dirty="0">
              <a:latin typeface="Avenir Next LT Pro" panose="020B0504020202020204" pitchFamily="34" charset="0"/>
            </a:endParaRPr>
          </a:p>
        </p:txBody>
      </p:sp>
      <p:sp>
        <p:nvSpPr>
          <p:cNvPr id="236" name="Google Shape;236;p23"/>
          <p:cNvSpPr txBox="1">
            <a:spLocks noGrp="1"/>
          </p:cNvSpPr>
          <p:nvPr>
            <p:ph type="ctrTitle" idx="21"/>
          </p:nvPr>
        </p:nvSpPr>
        <p:spPr>
          <a:xfrm>
            <a:off x="6383650" y="383309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STP</a:t>
            </a:r>
            <a:endParaRPr dirty="0">
              <a:latin typeface="Avenir Next LT Pro" panose="020B0504020202020204" pitchFamily="34" charset="0"/>
            </a:endParaRPr>
          </a:p>
        </p:txBody>
      </p:sp>
      <p:sp>
        <p:nvSpPr>
          <p:cNvPr id="237" name="Google Shape;237;p23"/>
          <p:cNvSpPr/>
          <p:nvPr/>
        </p:nvSpPr>
        <p:spPr>
          <a:xfrm>
            <a:off x="3597856"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1991492"/>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2886806"/>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2885482"/>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3"/>
          <p:cNvSpPr/>
          <p:nvPr/>
        </p:nvSpPr>
        <p:spPr>
          <a:xfrm>
            <a:off x="5109480" y="3781082"/>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087875" y="2063473"/>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extLst>
      <p:ext uri="{BB962C8B-B14F-4D97-AF65-F5344CB8AC3E}">
        <p14:creationId xmlns:p14="http://schemas.microsoft.com/office/powerpoint/2010/main" val="2294198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CREDITS</a:t>
            </a:r>
            <a:endParaRPr dirty="0">
              <a:latin typeface="Share Tech" panose="00000500000000000000" pitchFamily="2" charset="0"/>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sz="1200" dirty="0">
                <a:solidFill>
                  <a:schemeClr val="dk1"/>
                </a:solidFill>
                <a:latin typeface="Avenir Next LT Pro" panose="020B0504020202020204" pitchFamily="34" charset="0"/>
              </a:rPr>
              <a:t>This is where you give credit to the ones who are part of this project.</a:t>
            </a:r>
            <a:endParaRPr sz="1200" dirty="0">
              <a:solidFill>
                <a:schemeClr val="dk1"/>
              </a:solidFill>
              <a:latin typeface="Avenir Next LT Pro" panose="020B0504020202020204" pitchFamily="34" charset="0"/>
            </a:endParaRPr>
          </a:p>
          <a:p>
            <a:pPr marL="241300" lvl="0" indent="0" algn="l" rtl="0">
              <a:spcBef>
                <a:spcPts val="300"/>
              </a:spcBef>
              <a:spcAft>
                <a:spcPts val="0"/>
              </a:spcAft>
              <a:buClr>
                <a:schemeClr val="dk1"/>
              </a:buClr>
              <a:buSzPts val="1100"/>
              <a:buFont typeface="Arial"/>
              <a:buNone/>
            </a:pPr>
            <a:endParaRPr sz="1200" dirty="0">
              <a:solidFill>
                <a:schemeClr val="dk1"/>
              </a:solidFill>
              <a:latin typeface="Avenir Next LT Pro" panose="020B0504020202020204" pitchFamily="34" charset="0"/>
            </a:endParaRPr>
          </a:p>
          <a:p>
            <a:pPr marL="241300" lvl="0" indent="-190500" algn="l" rtl="0">
              <a:spcBef>
                <a:spcPts val="30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Presentation template by </a:t>
            </a:r>
            <a:r>
              <a:rPr lang="es" sz="1200" dirty="0">
                <a:solidFill>
                  <a:schemeClr val="dk1"/>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Slidesgo</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Icons by </a:t>
            </a:r>
            <a:r>
              <a:rPr lang="es" sz="1200" dirty="0">
                <a:solidFill>
                  <a:schemeClr val="dk1"/>
                </a:solidFill>
                <a:uFill>
                  <a:noFill/>
                </a:uFill>
                <a:latin typeface="Avenir Next LT Pro" panose="020B0504020202020204" pitchFamily="34" charset="0"/>
                <a:hlinkClick r:id="rId4">
                  <a:extLst>
                    <a:ext uri="{A12FA001-AC4F-418D-AE19-62706E023703}">
                      <ahyp:hlinkClr xmlns:ahyp="http://schemas.microsoft.com/office/drawing/2018/hyperlinkcolor" val="tx"/>
                    </a:ext>
                  </a:extLst>
                </a:hlinkClick>
              </a:rPr>
              <a:t>Flaticon</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Infographics by </a:t>
            </a:r>
            <a:r>
              <a:rPr lang="es" sz="1200" dirty="0">
                <a:solidFill>
                  <a:schemeClr val="dk1"/>
                </a:solidFill>
                <a:uFill>
                  <a:noFill/>
                </a:uFill>
                <a:latin typeface="Avenir Next LT Pro" panose="020B0504020202020204" pitchFamily="34" charset="0"/>
                <a:hlinkClick r:id="rId5">
                  <a:extLst>
                    <a:ext uri="{A12FA001-AC4F-418D-AE19-62706E023703}">
                      <ahyp:hlinkClr xmlns:ahyp="http://schemas.microsoft.com/office/drawing/2018/hyperlinkcolor" val="tx"/>
                    </a:ext>
                  </a:extLst>
                </a:hlinkClick>
              </a:rPr>
              <a:t>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Images created by 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Author introduction slide photo created by 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Text &amp; Image slide photo created by Freepik</a:t>
            </a:r>
            <a:endParaRPr sz="1200" dirty="0">
              <a:solidFill>
                <a:schemeClr val="dk1"/>
              </a:solidFill>
              <a:latin typeface="Avenir Next LT Pro" panose="020B0504020202020204" pitchFamily="34" charset="0"/>
            </a:endParaRPr>
          </a:p>
          <a:p>
            <a:pPr marL="0" lvl="0" indent="0" algn="l" rtl="0">
              <a:spcBef>
                <a:spcPts val="0"/>
              </a:spcBef>
              <a:spcAft>
                <a:spcPts val="1600"/>
              </a:spcAft>
              <a:buNone/>
            </a:pPr>
            <a:endParaRPr dirty="0">
              <a:solidFill>
                <a:schemeClr val="dk1"/>
              </a:solidFill>
              <a:latin typeface="Avenir Next LT Pro" panose="020B05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8FFD5"/>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RESOURCES</a:t>
            </a:r>
            <a:endParaRPr dirty="0">
              <a:latin typeface="Share Tech" panose="00000500000000000000" pitchFamily="2" charset="0"/>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sz="1200" dirty="0">
                <a:solidFill>
                  <a:srgbClr val="1EFFC1"/>
                </a:solidFill>
                <a:latin typeface="Avenir Next LT Pro" panose="020B0504020202020204" pitchFamily="34" charset="0"/>
              </a:rPr>
              <a:t>Did you like the resources on this template? Get them for free at our other websites.</a:t>
            </a:r>
            <a:endParaRPr sz="1200" dirty="0">
              <a:solidFill>
                <a:srgbClr val="1EFFC1"/>
              </a:solidFill>
              <a:latin typeface="Avenir Next LT Pro" panose="020B0504020202020204" pitchFamily="34" charset="0"/>
            </a:endParaRPr>
          </a:p>
          <a:p>
            <a:pPr marL="0" lvl="0" indent="0" algn="l" rtl="0">
              <a:lnSpc>
                <a:spcPct val="100000"/>
              </a:lnSpc>
              <a:spcBef>
                <a:spcPts val="300"/>
              </a:spcBef>
              <a:spcAft>
                <a:spcPts val="0"/>
              </a:spcAft>
              <a:buNone/>
            </a:pPr>
            <a:endParaRPr sz="1200" dirty="0">
              <a:solidFill>
                <a:srgbClr val="1EFFC1"/>
              </a:solidFill>
              <a:latin typeface="Avenir Next LT Pro" panose="020B0504020202020204" pitchFamily="34" charset="0"/>
            </a:endParaRPr>
          </a:p>
          <a:p>
            <a:pPr marL="0" lvl="0" indent="0" algn="l" rtl="0">
              <a:spcBef>
                <a:spcPts val="0"/>
              </a:spcBef>
              <a:spcAft>
                <a:spcPts val="0"/>
              </a:spcAft>
              <a:buNone/>
            </a:pPr>
            <a:r>
              <a:rPr lang="es" sz="1200" dirty="0">
                <a:latin typeface="Avenir Next LT Pro" panose="020B0504020202020204" pitchFamily="34" charset="0"/>
              </a:rPr>
              <a:t>PHOTOS</a:t>
            </a:r>
            <a:endParaRPr sz="1200" dirty="0">
              <a:latin typeface="Avenir Next LT Pro" panose="020B0504020202020204" pitchFamily="34" charset="0"/>
            </a:endParaRPr>
          </a:p>
          <a:p>
            <a:pPr marL="457200" lvl="0" indent="-279400" algn="l" rtl="0">
              <a:spcBef>
                <a:spcPts val="1600"/>
              </a:spcBef>
              <a:spcAft>
                <a:spcPts val="0"/>
              </a:spcAft>
              <a:buSzPts val="800"/>
              <a:buChar char="●"/>
            </a:pPr>
            <a:r>
              <a:rPr lang="es" sz="1200" dirty="0">
                <a:uFill>
                  <a:noFill/>
                </a:uFill>
                <a:latin typeface="Avenir Next LT Pro" panose="020B0504020202020204" pitchFamily="34" charset="0"/>
                <a:hlinkClick r:id="rId3"/>
              </a:rPr>
              <a:t>Young businessman with hands in his pocket talking on mobile phone</a:t>
            </a:r>
            <a:endParaRPr sz="1200" dirty="0">
              <a:latin typeface="Avenir Next LT Pro" panose="020B0504020202020204" pitchFamily="34" charset="0"/>
            </a:endParaRPr>
          </a:p>
          <a:p>
            <a:pPr marL="457200" lvl="0" indent="-279400" algn="l" rtl="0">
              <a:spcBef>
                <a:spcPts val="0"/>
              </a:spcBef>
              <a:spcAft>
                <a:spcPts val="0"/>
              </a:spcAft>
              <a:buSzPts val="800"/>
              <a:buChar char="●"/>
            </a:pPr>
            <a:r>
              <a:rPr lang="es" sz="1200" dirty="0">
                <a:uFill>
                  <a:noFill/>
                </a:uFill>
                <a:latin typeface="Avenir Next LT Pro" panose="020B0504020202020204" pitchFamily="34" charset="0"/>
                <a:hlinkClick r:id="rId4"/>
              </a:rPr>
              <a:t>Smiling ethnic woman with gray laptop</a:t>
            </a:r>
            <a:endParaRPr sz="1200" dirty="0">
              <a:latin typeface="Avenir Next LT Pro" panose="020B0504020202020204" pitchFamily="34" charset="0"/>
            </a:endParaRPr>
          </a:p>
          <a:p>
            <a:pPr marL="457200" lvl="0" indent="-279400" algn="l" rtl="0">
              <a:spcBef>
                <a:spcPts val="0"/>
              </a:spcBef>
              <a:spcAft>
                <a:spcPts val="0"/>
              </a:spcAft>
              <a:buSzPts val="800"/>
              <a:buChar char="●"/>
            </a:pPr>
            <a:r>
              <a:rPr lang="es" sz="1200" dirty="0">
                <a:uFill>
                  <a:noFill/>
                </a:uFill>
                <a:latin typeface="Avenir Next LT Pro" panose="020B0504020202020204" pitchFamily="34" charset="0"/>
                <a:hlinkClick r:id="rId5"/>
              </a:rPr>
              <a:t>Smiling young man busy in texting message to someon</a:t>
            </a:r>
            <a:r>
              <a:rPr lang="es" sz="1200" dirty="0">
                <a:latin typeface="Avenir Next LT Pro" panose="020B0504020202020204" pitchFamily="34" charset="0"/>
              </a:rPr>
              <a:t>e</a:t>
            </a:r>
            <a:endParaRPr sz="1200" dirty="0">
              <a:latin typeface="Avenir Next LT Pro" panose="020B0504020202020204" pitchFamily="34" charset="0"/>
            </a:endParaRPr>
          </a:p>
          <a:p>
            <a:pPr marL="0" lvl="0" indent="0" algn="l" rtl="0">
              <a:lnSpc>
                <a:spcPct val="100000"/>
              </a:lnSpc>
              <a:spcBef>
                <a:spcPts val="1600"/>
              </a:spcBef>
              <a:spcAft>
                <a:spcPts val="0"/>
              </a:spcAft>
              <a:buNone/>
            </a:pPr>
            <a:r>
              <a:rPr lang="es" sz="1200" dirty="0">
                <a:latin typeface="Avenir Next LT Pro" panose="020B0504020202020204" pitchFamily="34" charset="0"/>
              </a:rPr>
              <a:t>VECTORS</a:t>
            </a:r>
            <a:endParaRPr sz="1200" dirty="0">
              <a:latin typeface="Avenir Next LT Pro" panose="020B0504020202020204" pitchFamily="34" charset="0"/>
            </a:endParaRPr>
          </a:p>
          <a:p>
            <a:pPr marL="0" lvl="0" indent="0" algn="l" rtl="0">
              <a:lnSpc>
                <a:spcPct val="100000"/>
              </a:lnSpc>
              <a:spcBef>
                <a:spcPts val="0"/>
              </a:spcBef>
              <a:spcAft>
                <a:spcPts val="0"/>
              </a:spcAft>
              <a:buNone/>
            </a:pP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6"/>
              </a:rPr>
              <a:t>Flat computer engineering concept</a:t>
            </a: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7"/>
              </a:rPr>
              <a:t>Circuit of user experience</a:t>
            </a: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8"/>
              </a:rPr>
              <a:t>Timeline infographic</a:t>
            </a:r>
            <a:endParaRPr sz="1200" dirty="0">
              <a:latin typeface="Avenir Next LT Pro" panose="020B05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solidFill>
                  <a:srgbClr val="FFFFFF"/>
                </a:solidFill>
                <a:latin typeface="Share Tech" panose="00000500000000000000" pitchFamily="2" charset="0"/>
                <a:ea typeface="Arial"/>
                <a:cs typeface="Arial"/>
                <a:sym typeface="Arial"/>
              </a:rPr>
              <a:t>Instructions for use</a:t>
            </a:r>
            <a:endParaRPr sz="3200" dirty="0">
              <a:solidFill>
                <a:srgbClr val="FFFFFF"/>
              </a:solidFill>
              <a:latin typeface="Share Tech" panose="00000500000000000000" pitchFamily="2" charset="0"/>
              <a:ea typeface="Arial"/>
              <a:cs typeface="Arial"/>
              <a:sym typeface="Arial"/>
            </a:endParaRPr>
          </a:p>
        </p:txBody>
      </p:sp>
      <p:sp>
        <p:nvSpPr>
          <p:cNvPr id="1294" name="Google Shape;1294;p4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sz="1200" dirty="0">
                <a:solidFill>
                  <a:srgbClr val="FFFFFF"/>
                </a:solidFill>
                <a:latin typeface="Avenir Next LT Pro" panose="020B0504020202020204" pitchFamily="34" charset="0"/>
                <a:ea typeface="Arial"/>
                <a:cs typeface="Arial"/>
                <a:sym typeface="Arial"/>
              </a:rPr>
              <a:t>In order to use this template, you must credit </a:t>
            </a:r>
            <a:r>
              <a:rPr lang="es" sz="1200" b="1" u="sng" dirty="0">
                <a:solidFill>
                  <a:srgbClr val="869FB2"/>
                </a:solidFill>
                <a:latin typeface="Avenir Next LT Pro" panose="020B0504020202020204" pitchFamily="34" charset="0"/>
                <a:ea typeface="Arial"/>
                <a:cs typeface="Arial"/>
                <a:sym typeface="Arial"/>
              </a:rPr>
              <a:t>S</a:t>
            </a:r>
            <a:r>
              <a:rPr lang="es" sz="1200" b="1" u="sng" dirty="0">
                <a:solidFill>
                  <a:srgbClr val="869FB2"/>
                </a:solidFill>
                <a:latin typeface="Avenir Next LT Pro" panose="020B0504020202020204" pitchFamily="34" charset="0"/>
                <a:ea typeface="Arial"/>
                <a:cs typeface="Arial"/>
                <a:sym typeface="Arial"/>
                <a:hlinkClick r:id="rId3">
                  <a:extLst>
                    <a:ext uri="{A12FA001-AC4F-418D-AE19-62706E023703}">
                      <ahyp:hlinkClr xmlns:ahyp="http://schemas.microsoft.com/office/drawing/2018/hyperlinkcolor" val="tx"/>
                    </a:ext>
                  </a:extLst>
                </a:hlinkClick>
              </a:rPr>
              <a:t>lidesgo</a:t>
            </a:r>
            <a:r>
              <a:rPr lang="es" sz="1200" dirty="0">
                <a:solidFill>
                  <a:srgbClr val="435D74"/>
                </a:solidFill>
                <a:latin typeface="Avenir Next LT Pro" panose="020B0504020202020204" pitchFamily="34" charset="0"/>
                <a:ea typeface="Arial"/>
                <a:cs typeface="Arial"/>
                <a:sym typeface="Arial"/>
              </a:rPr>
              <a:t> </a:t>
            </a:r>
            <a:r>
              <a:rPr lang="es" sz="1200" dirty="0">
                <a:solidFill>
                  <a:srgbClr val="FFFFFF"/>
                </a:solidFill>
                <a:latin typeface="Avenir Next LT Pro" panose="020B0504020202020204" pitchFamily="34" charset="0"/>
                <a:ea typeface="Arial"/>
                <a:cs typeface="Arial"/>
                <a:sym typeface="Arial"/>
              </a:rPr>
              <a:t>by keeping the </a:t>
            </a:r>
            <a:r>
              <a:rPr lang="es" sz="1200" u="sng" dirty="0">
                <a:solidFill>
                  <a:schemeClr val="lt1"/>
                </a:solidFill>
                <a:latin typeface="Avenir Next LT Pro" panose="020B0504020202020204" pitchFamily="34" charset="0"/>
                <a:ea typeface="Arial"/>
                <a:cs typeface="Arial"/>
                <a:sym typeface="Arial"/>
                <a:hlinkClick r:id="rId4" action="ppaction://hlinksldjump">
                  <a:extLst>
                    <a:ext uri="{A12FA001-AC4F-418D-AE19-62706E023703}">
                      <ahyp:hlinkClr xmlns:ahyp="http://schemas.microsoft.com/office/drawing/2018/hyperlinkcolor" val="tx"/>
                    </a:ext>
                  </a:extLst>
                </a:hlinkClick>
              </a:rPr>
              <a:t>Thanks </a:t>
            </a:r>
            <a:r>
              <a:rPr lang="es" sz="1200" dirty="0">
                <a:solidFill>
                  <a:srgbClr val="FFFFFF"/>
                </a:solidFill>
                <a:latin typeface="Avenir Next LT Pro" panose="020B0504020202020204" pitchFamily="34" charset="0"/>
                <a:ea typeface="Arial"/>
                <a:cs typeface="Arial"/>
                <a:sym typeface="Arial"/>
              </a:rPr>
              <a:t>slide.</a:t>
            </a:r>
            <a:endParaRPr sz="1200" dirty="0">
              <a:solidFill>
                <a:srgbClr val="FFFFFF"/>
              </a:solidFill>
              <a:latin typeface="Avenir Next LT Pro" panose="020B0504020202020204" pitchFamily="34" charset="0"/>
              <a:ea typeface="Arial"/>
              <a:cs typeface="Arial"/>
              <a:sym typeface="Arial"/>
            </a:endParaRPr>
          </a:p>
          <a:p>
            <a:pPr marL="0" marR="0" lvl="0" indent="0" algn="l" rtl="0">
              <a:lnSpc>
                <a:spcPct val="115000"/>
              </a:lnSpc>
              <a:spcBef>
                <a:spcPts val="1400"/>
              </a:spcBef>
              <a:spcAft>
                <a:spcPts val="0"/>
              </a:spcAft>
              <a:buNone/>
            </a:pPr>
            <a:r>
              <a:rPr lang="es" sz="1200" b="1" dirty="0">
                <a:solidFill>
                  <a:srgbClr val="869FB2"/>
                </a:solidFill>
                <a:latin typeface="Avenir Next LT Pro" panose="020B0504020202020204" pitchFamily="34" charset="0"/>
                <a:ea typeface="Arial"/>
                <a:cs typeface="Arial"/>
                <a:sym typeface="Arial"/>
              </a:rPr>
              <a:t>You are allowed to:</a:t>
            </a:r>
            <a:endParaRPr sz="1200" b="1" dirty="0">
              <a:solidFill>
                <a:srgbClr val="869FB2"/>
              </a:solidFill>
              <a:latin typeface="Avenir Next LT Pro" panose="020B0504020202020204" pitchFamily="34" charset="0"/>
              <a:ea typeface="Arial"/>
              <a:cs typeface="Arial"/>
              <a:sym typeface="Arial"/>
            </a:endParaRPr>
          </a:p>
          <a:p>
            <a:pPr marL="0" lvl="0" indent="0" algn="l" rtl="0">
              <a:lnSpc>
                <a:spcPct val="115000"/>
              </a:lnSpc>
              <a:spcBef>
                <a:spcPts val="400"/>
              </a:spcBef>
              <a:spcAft>
                <a:spcPts val="0"/>
              </a:spcAft>
              <a:buNone/>
            </a:pPr>
            <a:r>
              <a:rPr lang="es" sz="1200" dirty="0">
                <a:solidFill>
                  <a:srgbClr val="FFFFFF"/>
                </a:solidFill>
                <a:latin typeface="Avenir Next LT Pro" panose="020B0504020202020204" pitchFamily="34" charset="0"/>
                <a:ea typeface="Arial"/>
                <a:cs typeface="Arial"/>
                <a:sym typeface="Arial"/>
              </a:rPr>
              <a:t>- Modify this template.</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Use it for both personal and commercial projects.</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1400"/>
              </a:spcBef>
              <a:spcAft>
                <a:spcPts val="0"/>
              </a:spcAft>
              <a:buNone/>
            </a:pPr>
            <a:r>
              <a:rPr lang="es" sz="1200" b="1" dirty="0">
                <a:solidFill>
                  <a:srgbClr val="869FB2"/>
                </a:solidFill>
                <a:latin typeface="Avenir Next LT Pro" panose="020B0504020202020204" pitchFamily="34" charset="0"/>
                <a:ea typeface="Arial"/>
                <a:cs typeface="Arial"/>
                <a:sym typeface="Arial"/>
              </a:rPr>
              <a:t>You are not allowed to:</a:t>
            </a:r>
            <a:endParaRPr sz="1200" b="1" dirty="0">
              <a:solidFill>
                <a:srgbClr val="869FB2"/>
              </a:solidFill>
              <a:latin typeface="Avenir Next LT Pro" panose="020B0504020202020204" pitchFamily="34" charset="0"/>
              <a:ea typeface="Arial"/>
              <a:cs typeface="Arial"/>
              <a:sym typeface="Arial"/>
            </a:endParaRPr>
          </a:p>
          <a:p>
            <a:pPr marL="0" lvl="0" indent="0" algn="l" rtl="0">
              <a:lnSpc>
                <a:spcPct val="115000"/>
              </a:lnSpc>
              <a:spcBef>
                <a:spcPts val="400"/>
              </a:spcBef>
              <a:spcAft>
                <a:spcPts val="0"/>
              </a:spcAft>
              <a:buNone/>
            </a:pPr>
            <a:r>
              <a:rPr lang="es" sz="1200" dirty="0">
                <a:solidFill>
                  <a:srgbClr val="FFFFFF"/>
                </a:solidFill>
                <a:latin typeface="Avenir Next LT Pro" panose="020B0504020202020204" pitchFamily="34" charset="0"/>
                <a:ea typeface="Arial"/>
                <a:cs typeface="Arial"/>
                <a:sym typeface="Arial"/>
              </a:rPr>
              <a:t>- Sublicense, sell or rent any of Slidesgo Content (or a modified version of Slidesgo Content).</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Distribute Slidesgo Content unless it has been expressly authorized by Slidesgo.</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Include Slidesgo Content in an online or offline database or file.</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Offer Slidesgo templates (or modified versions of Slidesgo templates) for download.</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Acquire the copyright of Slidesgo Content.</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l" rtl="0">
              <a:spcBef>
                <a:spcPts val="0"/>
              </a:spcBef>
              <a:spcAft>
                <a:spcPts val="0"/>
              </a:spcAft>
              <a:buNone/>
            </a:pPr>
            <a:endParaRPr sz="1400" dirty="0">
              <a:solidFill>
                <a:srgbClr val="435D74"/>
              </a:solidFill>
              <a:latin typeface="Arial"/>
              <a:ea typeface="Arial"/>
              <a:cs typeface="Arial"/>
              <a:sym typeface="Arial"/>
            </a:endParaRPr>
          </a:p>
        </p:txBody>
      </p:sp>
      <p:sp>
        <p:nvSpPr>
          <p:cNvPr id="1295" name="Google Shape;1295;p4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For more information about editing slides, please read our FAQs:</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u="sng" dirty="0">
                <a:solidFill>
                  <a:srgbClr val="869FB2"/>
                </a:solidFill>
                <a:latin typeface="Avenir Next LT Pro" panose="020B0504020202020204" pitchFamily="34" charset="0"/>
                <a:ea typeface="Arial"/>
                <a:cs typeface="Arial"/>
                <a:sym typeface="Arial"/>
                <a:hlinkClick r:id="rId5">
                  <a:extLst>
                    <a:ext uri="{A12FA001-AC4F-418D-AE19-62706E023703}">
                      <ahyp:hlinkClr xmlns:ahyp="http://schemas.microsoft.com/office/drawing/2018/hyperlinkcolor" val="tx"/>
                    </a:ext>
                  </a:extLst>
                </a:hlinkClick>
              </a:rPr>
              <a:t>https://slidesgo.com/faqs</a:t>
            </a:r>
            <a:endParaRPr sz="1200" dirty="0">
              <a:solidFill>
                <a:srgbClr val="FFFFFF"/>
              </a:solidFill>
              <a:latin typeface="Avenir Next LT Pro" panose="020B0504020202020204" pitchFamily="34" charset="0"/>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solidFill>
                  <a:srgbClr val="FFFFFF"/>
                </a:solidFill>
                <a:latin typeface="Share Tech" panose="00000500000000000000" pitchFamily="2" charset="0"/>
                <a:ea typeface="Arial"/>
                <a:cs typeface="Arial"/>
                <a:sym typeface="Arial"/>
              </a:rPr>
              <a:t>Fonts &amp; colors used</a:t>
            </a:r>
            <a:endParaRPr sz="3200" dirty="0">
              <a:solidFill>
                <a:srgbClr val="FFFFFF"/>
              </a:solidFill>
              <a:latin typeface="Share Tech" panose="00000500000000000000" pitchFamily="2" charset="0"/>
              <a:ea typeface="Arial"/>
              <a:cs typeface="Arial"/>
              <a:sym typeface="Arial"/>
            </a:endParaRPr>
          </a:p>
        </p:txBody>
      </p:sp>
      <p:sp>
        <p:nvSpPr>
          <p:cNvPr id="1301" name="Google Shape;1301;p4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This presentation has been made using the following fonts:</a:t>
            </a:r>
            <a:endParaRPr sz="1200" dirty="0">
              <a:solidFill>
                <a:srgbClr val="FFFFFF"/>
              </a:solidFill>
              <a:latin typeface="Avenir Next LT Pro" panose="020B0504020202020204" pitchFamily="34" charset="0"/>
              <a:ea typeface="Arial"/>
              <a:cs typeface="Arial"/>
              <a:sym typeface="Arial"/>
            </a:endParaRPr>
          </a:p>
          <a:p>
            <a:pPr marL="0" lvl="0" indent="0" algn="l" rtl="0">
              <a:spcBef>
                <a:spcPts val="0"/>
              </a:spcBef>
              <a:spcAft>
                <a:spcPts val="0"/>
              </a:spcAft>
              <a:buNone/>
            </a:pPr>
            <a:endParaRPr sz="1400" dirty="0">
              <a:solidFill>
                <a:srgbClr val="435D74"/>
              </a:solidFill>
              <a:latin typeface="Arial"/>
              <a:ea typeface="Arial"/>
              <a:cs typeface="Arial"/>
              <a:sym typeface="Arial"/>
            </a:endParaRPr>
          </a:p>
        </p:txBody>
      </p:sp>
      <p:sp>
        <p:nvSpPr>
          <p:cNvPr id="1302" name="Google Shape;1302;p4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1200" b="1" dirty="0">
                <a:solidFill>
                  <a:srgbClr val="EFEFEF"/>
                </a:solidFill>
                <a:latin typeface="Avenir Next LT Pro" panose="020B0504020202020204" pitchFamily="34" charset="0"/>
                <a:ea typeface="Arial"/>
                <a:cs typeface="Arial"/>
                <a:sym typeface="Arial"/>
              </a:rPr>
              <a:t>Roboto</a:t>
            </a:r>
            <a:endParaRPr sz="1200" b="1" dirty="0">
              <a:solidFill>
                <a:srgbClr val="EFEFE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a:t>
            </a:r>
            <a:r>
              <a:rPr lang="es" sz="1200" dirty="0">
                <a:solidFill>
                  <a:srgbClr val="FFFFFF"/>
                </a:solidFill>
                <a:uFill>
                  <a:noFill/>
                </a:uFill>
                <a:latin typeface="Avenir Next LT Pro" panose="020B0504020202020204" pitchFamily="34" charset="0"/>
                <a:ea typeface="Arial"/>
                <a:cs typeface="Arial"/>
                <a:sym typeface="Arial"/>
                <a:hlinkClick r:id="rId3">
                  <a:extLst>
                    <a:ext uri="{A12FA001-AC4F-418D-AE19-62706E023703}">
                      <ahyp:hlinkClr xmlns:ahyp="http://schemas.microsoft.com/office/drawing/2018/hyperlinkcolor" val="tx"/>
                    </a:ext>
                  </a:extLst>
                </a:hlinkClick>
              </a:rPr>
              <a:t>https://fonts.google.com/specimen/Roboto</a:t>
            </a:r>
            <a:r>
              <a:rPr lang="es" sz="1200" dirty="0">
                <a:solidFill>
                  <a:srgbClr val="FFFFFF"/>
                </a:solidFill>
                <a:latin typeface="Avenir Next LT Pro" panose="020B0504020202020204" pitchFamily="34" charset="0"/>
                <a:ea typeface="Arial"/>
                <a:cs typeface="Arial"/>
                <a:sym typeface="Arial"/>
              </a:rPr>
              <a:t>+bold)</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b="1" dirty="0">
                <a:solidFill>
                  <a:srgbClr val="FFFFFF"/>
                </a:solidFill>
                <a:latin typeface="Avenir Next LT Pro" panose="020B0504020202020204" pitchFamily="34" charset="0"/>
                <a:ea typeface="Arial"/>
                <a:cs typeface="Arial"/>
                <a:sym typeface="Arial"/>
              </a:rPr>
              <a:t>Roboto</a:t>
            </a:r>
            <a:endParaRPr sz="1200" b="1"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a:t>
            </a:r>
            <a:r>
              <a:rPr lang="es" sz="1200" dirty="0">
                <a:solidFill>
                  <a:srgbClr val="FFFFFF"/>
                </a:solidFill>
                <a:uFill>
                  <a:noFill/>
                </a:uFill>
                <a:latin typeface="Avenir Next LT Pro" panose="020B0504020202020204" pitchFamily="34" charset="0"/>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s" sz="1200" dirty="0">
                <a:solidFill>
                  <a:srgbClr val="FFFFFF"/>
                </a:solidFill>
                <a:latin typeface="Avenir Next LT Pro" panose="020B0504020202020204" pitchFamily="34" charset="0"/>
                <a:ea typeface="Arial"/>
                <a:cs typeface="Arial"/>
                <a:sym typeface="Arial"/>
              </a:rPr>
              <a:t>Thin)</a:t>
            </a:r>
            <a:endParaRPr dirty="0">
              <a:solidFill>
                <a:srgbClr val="FFFFFF"/>
              </a:solidFill>
              <a:latin typeface="Avenir Next LT Pro" panose="020B0504020202020204" pitchFamily="34" charset="0"/>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name="adj" fmla="val 16667"/>
              </a:avLst>
            </a:prstGeom>
            <a:solidFill>
              <a:srgbClr val="48FF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5"/>
        <p:cNvGrpSpPr/>
        <p:nvPr/>
      </p:nvGrpSpPr>
      <p:grpSpPr>
        <a:xfrm>
          <a:off x="0" y="0"/>
          <a:ext cx="0" cy="0"/>
          <a:chOff x="0" y="0"/>
          <a:chExt cx="0" cy="0"/>
        </a:xfrm>
      </p:grpSpPr>
      <p:sp>
        <p:nvSpPr>
          <p:cNvPr id="1316" name="Google Shape;1316;p45"/>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latin typeface="Share Tech" panose="00000500000000000000" pitchFamily="2" charset="0"/>
                <a:ea typeface="Arial"/>
                <a:cs typeface="Arial"/>
                <a:sym typeface="Arial"/>
              </a:rPr>
              <a:t>Storyset</a:t>
            </a:r>
            <a:endParaRPr sz="3200" dirty="0">
              <a:solidFill>
                <a:srgbClr val="FFFFFF"/>
              </a:solidFill>
              <a:latin typeface="Share Tech" panose="00000500000000000000" pitchFamily="2" charset="0"/>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200" dirty="0">
                <a:solidFill>
                  <a:srgbClr val="FFFFFF"/>
                </a:solidFill>
                <a:latin typeface="Avenir Next LT Pro" panose="020B0504020202020204" pitchFamily="34" charset="0"/>
              </a:rPr>
              <a:t>Create your Story with our illustrated concepts. Choose the style you like the most, edit its colors, pick the background and layers you want to show and bring them to life with the animator panel! It will boost your presentation. Check out</a:t>
            </a:r>
            <a:r>
              <a:rPr lang="es" sz="1200" dirty="0">
                <a:solidFill>
                  <a:srgbClr val="869FB2"/>
                </a:solidFill>
                <a:latin typeface="Avenir Next LT Pro" panose="020B0504020202020204" pitchFamily="34" charset="0"/>
              </a:rPr>
              <a:t> </a:t>
            </a:r>
            <a:r>
              <a:rPr lang="es" sz="1200" dirty="0">
                <a:solidFill>
                  <a:srgbClr val="869FB2"/>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How it Works.</a:t>
            </a:r>
            <a:endParaRPr sz="1200" dirty="0">
              <a:solidFill>
                <a:srgbClr val="869FB2"/>
              </a:solidFill>
              <a:latin typeface="Avenir Next LT Pro" panose="020B0504020202020204" pitchFamily="34" charset="0"/>
            </a:endParaRPr>
          </a:p>
        </p:txBody>
      </p:sp>
      <p:pic>
        <p:nvPicPr>
          <p:cNvPr id="1318" name="Google Shape;1318;p4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0" name="Google Shape;1320;p4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1" name="Google Shape;1321;p4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2" name="Google Shape;1322;p4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23" name="Google Shape;1323;p4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7" name="Google Shape;1327;p4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200" dirty="0">
                <a:solidFill>
                  <a:srgbClr val="FFFFFF"/>
                </a:solidFill>
                <a:latin typeface="Avenir Next LT Pro" panose="020B0504020202020204" pitchFamily="34" charset="0"/>
              </a:rPr>
              <a:t>You can easily</a:t>
            </a:r>
            <a:r>
              <a:rPr lang="es" sz="1200" dirty="0">
                <a:solidFill>
                  <a:srgbClr val="435D74"/>
                </a:solidFill>
                <a:latin typeface="Avenir Next LT Pro" panose="020B0504020202020204" pitchFamily="34" charset="0"/>
              </a:rPr>
              <a:t> </a:t>
            </a:r>
            <a:r>
              <a:rPr lang="es" sz="1200" dirty="0">
                <a:solidFill>
                  <a:srgbClr val="869FB2"/>
                </a:solidFill>
                <a:latin typeface="Avenir Next LT Pro" panose="020B0504020202020204" pitchFamily="34" charset="0"/>
              </a:rPr>
              <a:t>resize</a:t>
            </a:r>
            <a:r>
              <a:rPr lang="es" sz="1200" dirty="0">
                <a:solidFill>
                  <a:srgbClr val="435D74"/>
                </a:solidFill>
                <a:latin typeface="Avenir Next LT Pro" panose="020B0504020202020204" pitchFamily="34" charset="0"/>
              </a:rPr>
              <a:t> </a:t>
            </a:r>
            <a:r>
              <a:rPr lang="es" sz="1200" dirty="0">
                <a:solidFill>
                  <a:srgbClr val="FFFFFF"/>
                </a:solidFill>
                <a:latin typeface="Avenir Next LT Pro" panose="020B0504020202020204" pitchFamily="34" charset="0"/>
              </a:rPr>
              <a:t>these resources without losing quality. To</a:t>
            </a:r>
            <a:r>
              <a:rPr lang="es" sz="1200" dirty="0">
                <a:solidFill>
                  <a:srgbClr val="435D74"/>
                </a:solidFill>
                <a:latin typeface="Avenir Next LT Pro" panose="020B0504020202020204" pitchFamily="34" charset="0"/>
              </a:rPr>
              <a:t> </a:t>
            </a:r>
            <a:r>
              <a:rPr lang="es" sz="1200" dirty="0">
                <a:solidFill>
                  <a:srgbClr val="869FB2"/>
                </a:solidFill>
                <a:latin typeface="Avenir Next LT Pro" panose="020B0504020202020204" pitchFamily="34" charset="0"/>
              </a:rPr>
              <a:t>change the color</a:t>
            </a:r>
            <a:r>
              <a:rPr lang="es" sz="1200" dirty="0">
                <a:solidFill>
                  <a:srgbClr val="FFFFFF"/>
                </a:solidFill>
                <a:latin typeface="Avenir Next LT Pro" panose="020B0504020202020204" pitchFamily="34" charset="0"/>
              </a:rPr>
              <a:t>, just ungroup the resource and click on the object you want to change. Then, click on the paint bucket and select the color you want. Group the resource again when you’re done. You can also look for more </a:t>
            </a:r>
            <a:r>
              <a:rPr lang="es" sz="1200" dirty="0">
                <a:solidFill>
                  <a:srgbClr val="869FB2"/>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infographics</a:t>
            </a:r>
            <a:r>
              <a:rPr lang="es" sz="1200" dirty="0">
                <a:solidFill>
                  <a:srgbClr val="FFFFFF"/>
                </a:solidFill>
                <a:latin typeface="Avenir Next LT Pro" panose="020B0504020202020204" pitchFamily="34" charset="0"/>
              </a:rPr>
              <a:t> on Slidesgo.</a:t>
            </a:r>
            <a:endParaRPr sz="1200" dirty="0">
              <a:solidFill>
                <a:srgbClr val="FFFFFF"/>
              </a:solidFill>
              <a:latin typeface="Avenir Next LT Pro" panose="020B0504020202020204" pitchFamily="34" charset="0"/>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4" name="Google Shape;1374;p4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4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4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4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4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6"/>
          <p:cNvSpPr txBox="1">
            <a:spLocks noGrp="1"/>
          </p:cNvSpPr>
          <p:nvPr>
            <p:ph type="title" idx="4294967295"/>
          </p:nvPr>
        </p:nvSpPr>
        <p:spPr>
          <a:xfrm>
            <a:off x="1068100" y="431048"/>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3200" dirty="0">
                <a:solidFill>
                  <a:schemeClr val="lt1"/>
                </a:solidFill>
                <a:latin typeface="Share Tech" panose="00000500000000000000" pitchFamily="2" charset="0"/>
                <a:ea typeface="Arial"/>
                <a:cs typeface="Arial"/>
                <a:sym typeface="Arial"/>
              </a:rPr>
              <a:t>Use our editable graphic resources...</a:t>
            </a:r>
            <a:endParaRPr sz="3200" dirty="0">
              <a:solidFill>
                <a:schemeClr val="lt1"/>
              </a:solidFill>
              <a:latin typeface="Share Tech" panose="00000500000000000000" pitchFamily="2" charset="0"/>
              <a:ea typeface="Arial"/>
              <a:cs typeface="Arial"/>
              <a:sym typeface="Arial"/>
            </a:endParaRPr>
          </a:p>
          <a:p>
            <a:pPr marL="0" lvl="0" indent="0" algn="ctr" rtl="0">
              <a:spcBef>
                <a:spcPts val="0"/>
              </a:spcBef>
              <a:spcAft>
                <a:spcPts val="0"/>
              </a:spcAft>
              <a:buClr>
                <a:srgbClr val="000000"/>
              </a:buClr>
              <a:buSzPts val="1100"/>
              <a:buFont typeface="Arial"/>
              <a:buNone/>
            </a:pPr>
            <a:endParaRPr dirty="0">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3" name="Google Shape;1683;p4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4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1" name="Google Shape;1741;p4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4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2" name="Google Shape;1762;p4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4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4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4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6" name="Google Shape;1816;p4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9" name="Google Shape;1819;p4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4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4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6" name="Google Shape;1866;p4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8" name="Google Shape;1878;p4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4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3" name="Google Shape;1903;p4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4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9" name="Google Shape;1919;p4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4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4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7" name="Google Shape;3607;p4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4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0" name="Google Shape;3630;p4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38" name="Google Shape;3938;p4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1" name="Google Shape;3941;p4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8" name="Google Shape;4128;p4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4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4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4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4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3" name="Google Shape;4463;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8" name="Google Shape;4468;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3" name="Google Shape;4473;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8" name="Google Shape;4478;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4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9" name="Google Shape;4489;p4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2" name="Google Shape;4492;p4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5" name="Google Shape;4495;p4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4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7" name="Google Shape;4497;p4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4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6" name="Google Shape;4506;p4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1" name="Google Shape;4511;p4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6" name="Google Shape;4516;p4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1" name="Google Shape;4521;p4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5" name="Google Shape;4525;p4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7" name="Google Shape;4537;p4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6" name="Google Shape;4526;p4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5" name="Google Shape;4545;p48"/>
            <p:cNvCxnSpPr>
              <a:stCxn id="4544" idx="0"/>
              <a:endCxn id="45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48"/>
            <p:cNvCxnSpPr>
              <a:stCxn id="4548" idx="0"/>
              <a:endCxn id="45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0" name="Google Shape;4550;p4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4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48"/>
            <p:cNvCxnSpPr>
              <a:stCxn id="4622" idx="6"/>
              <a:endCxn id="46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6" name="Google Shape;4626;p48"/>
            <p:cNvCxnSpPr>
              <a:stCxn id="4623" idx="4"/>
              <a:endCxn id="46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28" name="Google Shape;4628;p48"/>
            <p:cNvCxnSpPr>
              <a:stCxn id="4627" idx="6"/>
              <a:endCxn id="46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48"/>
            <p:cNvCxnSpPr>
              <a:stCxn id="4624" idx="4"/>
              <a:endCxn id="46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8"/>
            <p:cNvCxnSpPr>
              <a:endCxn id="46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1" name="Google Shape;4641;p4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2" name="Google Shape;4642;p4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4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4" name="Google Shape;4644;p4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5" name="Google Shape;4645;p4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4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7" name="Google Shape;4647;p4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5" name="Google Shape;4655;p4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6" name="Google Shape;4656;p4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7" name="Google Shape;4657;p4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4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4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4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1" name="Google Shape;4661;p48"/>
            <p:cNvCxnSpPr>
              <a:stCxn id="4654" idx="2"/>
              <a:endCxn id="46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2" name="Google Shape;4662;p48"/>
            <p:cNvCxnSpPr>
              <a:stCxn id="4656" idx="0"/>
              <a:endCxn id="46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3" name="Google Shape;4663;p48"/>
            <p:cNvCxnSpPr>
              <a:stCxn id="4656" idx="2"/>
              <a:endCxn id="46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48"/>
            <p:cNvCxnSpPr>
              <a:stCxn id="4657" idx="0"/>
              <a:endCxn id="46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48"/>
            <p:cNvCxnSpPr>
              <a:stCxn id="4655" idx="2"/>
              <a:endCxn id="46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48"/>
            <p:cNvCxnSpPr>
              <a:stCxn id="4659" idx="0"/>
              <a:endCxn id="46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2" name="Google Shape;4682;p4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4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4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4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4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2" name="Google Shape;4702;p4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3" name="Google Shape;4703;p4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4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8" name="Google Shape;4798;p4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4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4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79" name="Google Shape;4879;p4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4" name="Google Shape;4894;p4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5" name="Google Shape;4895;p4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6" name="Google Shape;4896;p4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4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4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4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4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4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4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4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4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5" name="Google Shape;4905;p49"/>
          <p:cNvGraphicFramePr/>
          <p:nvPr/>
        </p:nvGraphicFramePr>
        <p:xfrm>
          <a:off x="5949675" y="2323100"/>
          <a:ext cx="2491300" cy="868600"/>
        </p:xfrm>
        <a:graphic>
          <a:graphicData uri="http://schemas.openxmlformats.org/drawingml/2006/table">
            <a:tbl>
              <a:tblPr>
                <a:noFill/>
                <a:tableStyleId>{E28737A6-F2E6-4205-AE6A-519E734AA0F7}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8" name="Google Shape;4908;p4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9" name="Google Shape;4909;p4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0" name="Google Shape;4910;p4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7" name="Google Shape;4957;p49"/>
          <p:cNvGraphicFramePr/>
          <p:nvPr/>
        </p:nvGraphicFramePr>
        <p:xfrm>
          <a:off x="5949700" y="1188950"/>
          <a:ext cx="2491300" cy="976425"/>
        </p:xfrm>
        <a:graphic>
          <a:graphicData uri="http://schemas.openxmlformats.org/drawingml/2006/table">
            <a:tbl>
              <a:tblPr>
                <a:noFill/>
                <a:tableStyleId>{E28737A6-F2E6-4205-AE6A-519E734AA0F7}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58" name="Google Shape;4958;p49"/>
          <p:cNvGraphicFramePr/>
          <p:nvPr/>
        </p:nvGraphicFramePr>
        <p:xfrm>
          <a:off x="3356413" y="2323100"/>
          <a:ext cx="2363400" cy="868575"/>
        </p:xfrm>
        <a:graphic>
          <a:graphicData uri="http://schemas.openxmlformats.org/drawingml/2006/table">
            <a:tbl>
              <a:tblPr>
                <a:noFill/>
                <a:tableStyleId>{E28737A6-F2E6-4205-AE6A-519E734AA0F7}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1" name="Google Shape;5001;p49"/>
          <p:cNvGraphicFramePr/>
          <p:nvPr/>
        </p:nvGraphicFramePr>
        <p:xfrm>
          <a:off x="724925" y="2323100"/>
          <a:ext cx="2403600" cy="881400"/>
        </p:xfrm>
        <a:graphic>
          <a:graphicData uri="http://schemas.openxmlformats.org/drawingml/2006/table">
            <a:tbl>
              <a:tblPr>
                <a:noFill/>
                <a:tableStyleId>{E28737A6-F2E6-4205-AE6A-519E734AA0F7}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4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9" name="Google Shape;5009;p4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4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4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5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5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38" name="Google Shape;5238;p5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5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5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5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5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1" name="Google Shape;5271;p5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2" name="Google Shape;5272;p5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5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5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5" name="Google Shape;5275;p5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7" name="Google Shape;5287;p5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0"/>
              <p:cNvCxnSpPr>
                <a:stCxn id="53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1" name="Google Shape;5351;p50"/>
              <p:cNvCxnSpPr>
                <a:stCxn id="53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2" name="Google Shape;5352;p50"/>
              <p:cNvCxnSpPr>
                <a:stCxn id="53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3" name="Google Shape;5353;p50"/>
              <p:cNvCxnSpPr>
                <a:stCxn id="53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4" name="Google Shape;5354;p50"/>
              <p:cNvCxnSpPr>
                <a:stCxn id="53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4" name="Google Shape;5414;p5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Conteúdos</a:t>
            </a:r>
            <a:endParaRPr sz="3200" dirty="0">
              <a:latin typeface="Share Tech" panose="00000500000000000000" pitchFamily="2" charset="0"/>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10</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11</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12</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07</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08</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09</a:t>
            </a:r>
            <a:endParaRPr dirty="0">
              <a:solidFill>
                <a:schemeClr val="accent1"/>
              </a:solidFill>
            </a:endParaRPr>
          </a:p>
        </p:txBody>
      </p:sp>
      <p:sp>
        <p:nvSpPr>
          <p:cNvPr id="231" name="Google Shape;231;p23"/>
          <p:cNvSpPr txBox="1">
            <a:spLocks noGrp="1"/>
          </p:cNvSpPr>
          <p:nvPr>
            <p:ph type="ctrTitle" idx="16"/>
          </p:nvPr>
        </p:nvSpPr>
        <p:spPr>
          <a:xfrm>
            <a:off x="329807" y="2039642"/>
            <a:ext cx="2407788" cy="3298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latin typeface="Avenir Next LT Pro" panose="020B0504020202020204" pitchFamily="34" charset="0"/>
              </a:rPr>
              <a:t>Atribuição de portas ás VLAN’s</a:t>
            </a:r>
            <a:endParaRPr dirty="0">
              <a:latin typeface="Avenir Next LT Pro" panose="020B0504020202020204" pitchFamily="34" charset="0"/>
            </a:endParaRPr>
          </a:p>
        </p:txBody>
      </p:sp>
      <p:sp>
        <p:nvSpPr>
          <p:cNvPr id="232" name="Google Shape;232;p23"/>
          <p:cNvSpPr txBox="1">
            <a:spLocks noGrp="1"/>
          </p:cNvSpPr>
          <p:nvPr>
            <p:ph type="ctrTitle" idx="17"/>
          </p:nvPr>
        </p:nvSpPr>
        <p:spPr>
          <a:xfrm>
            <a:off x="661595" y="2936367"/>
            <a:ext cx="2076000" cy="32981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latin typeface="Avenir Next LT Pro" panose="020B0504020202020204" pitchFamily="34" charset="0"/>
              </a:rPr>
              <a:t>DHCP</a:t>
            </a:r>
            <a:endParaRPr dirty="0">
              <a:latin typeface="Avenir Next LT Pro" panose="020B0504020202020204" pitchFamily="34" charset="0"/>
            </a:endParaRPr>
          </a:p>
        </p:txBody>
      </p:sp>
      <p:sp>
        <p:nvSpPr>
          <p:cNvPr id="233" name="Google Shape;233;p23"/>
          <p:cNvSpPr txBox="1">
            <a:spLocks noGrp="1"/>
          </p:cNvSpPr>
          <p:nvPr>
            <p:ph type="ctrTitle" idx="18"/>
          </p:nvPr>
        </p:nvSpPr>
        <p:spPr>
          <a:xfrm>
            <a:off x="661595" y="3833092"/>
            <a:ext cx="2076000" cy="3298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latin typeface="Avenir Next LT Pro" panose="020B0504020202020204" pitchFamily="34" charset="0"/>
              </a:rPr>
              <a:t>XXX</a:t>
            </a:r>
            <a:endParaRPr dirty="0">
              <a:latin typeface="Avenir Next LT Pro" panose="020B0504020202020204" pitchFamily="34" charset="0"/>
            </a:endParaRPr>
          </a:p>
        </p:txBody>
      </p:sp>
      <p:sp>
        <p:nvSpPr>
          <p:cNvPr id="234" name="Google Shape;234;p23"/>
          <p:cNvSpPr txBox="1">
            <a:spLocks noGrp="1"/>
          </p:cNvSpPr>
          <p:nvPr>
            <p:ph type="ctrTitle" idx="19"/>
          </p:nvPr>
        </p:nvSpPr>
        <p:spPr>
          <a:xfrm>
            <a:off x="6383650" y="203964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XXX</a:t>
            </a:r>
            <a:endParaRPr dirty="0">
              <a:latin typeface="Avenir Next LT Pro" panose="020B0504020202020204" pitchFamily="34" charset="0"/>
            </a:endParaRPr>
          </a:p>
        </p:txBody>
      </p:sp>
      <p:sp>
        <p:nvSpPr>
          <p:cNvPr id="235" name="Google Shape;235;p23"/>
          <p:cNvSpPr txBox="1">
            <a:spLocks noGrp="1"/>
          </p:cNvSpPr>
          <p:nvPr>
            <p:ph type="ctrTitle" idx="20"/>
          </p:nvPr>
        </p:nvSpPr>
        <p:spPr>
          <a:xfrm>
            <a:off x="6383650" y="2936367"/>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XXX</a:t>
            </a:r>
            <a:endParaRPr dirty="0">
              <a:latin typeface="Avenir Next LT Pro" panose="020B0504020202020204" pitchFamily="34" charset="0"/>
            </a:endParaRPr>
          </a:p>
        </p:txBody>
      </p:sp>
      <p:sp>
        <p:nvSpPr>
          <p:cNvPr id="236" name="Google Shape;236;p23"/>
          <p:cNvSpPr txBox="1">
            <a:spLocks noGrp="1"/>
          </p:cNvSpPr>
          <p:nvPr>
            <p:ph type="ctrTitle" idx="21"/>
          </p:nvPr>
        </p:nvSpPr>
        <p:spPr>
          <a:xfrm>
            <a:off x="6383650" y="383309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XXX</a:t>
            </a:r>
            <a:endParaRPr dirty="0">
              <a:latin typeface="Avenir Next LT Pro" panose="020B0504020202020204" pitchFamily="34" charset="0"/>
            </a:endParaRPr>
          </a:p>
        </p:txBody>
      </p:sp>
      <p:sp>
        <p:nvSpPr>
          <p:cNvPr id="237" name="Google Shape;237;p23"/>
          <p:cNvSpPr/>
          <p:nvPr/>
        </p:nvSpPr>
        <p:spPr>
          <a:xfrm>
            <a:off x="3597856"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1991492"/>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2886806"/>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2885482"/>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3"/>
          <p:cNvSpPr/>
          <p:nvPr/>
        </p:nvSpPr>
        <p:spPr>
          <a:xfrm>
            <a:off x="5109480" y="3781082"/>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087875" y="2063473"/>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extLst>
      <p:ext uri="{BB962C8B-B14F-4D97-AF65-F5344CB8AC3E}">
        <p14:creationId xmlns:p14="http://schemas.microsoft.com/office/powerpoint/2010/main" val="9345329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7" name="Google Shape;5637;p5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5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1" name="Google Shape;5661;p5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5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1" name="Google Shape;5681;p5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5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5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5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99" name="Google Shape;5699;p5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3" name="Google Shape;5773;p5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4" name="Google Shape;5774;p5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5" name="Google Shape;5775;p5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6" name="Google Shape;5776;p5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7" name="Google Shape;5777;p5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5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5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3" name="Google Shape;5793;p5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6" name="Google Shape;5806;p5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5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1"/>
        <p:cNvGrpSpPr/>
        <p:nvPr/>
      </p:nvGrpSpPr>
      <p:grpSpPr>
        <a:xfrm>
          <a:off x="0" y="0"/>
          <a:ext cx="0" cy="0"/>
          <a:chOff x="0" y="0"/>
          <a:chExt cx="0" cy="0"/>
        </a:xfrm>
      </p:grpSpPr>
      <p:sp>
        <p:nvSpPr>
          <p:cNvPr id="5832" name="Google Shape;5832;p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5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5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5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5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5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5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5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5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5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5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5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5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5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5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5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5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5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5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5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5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5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5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5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5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5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5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5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5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5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5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5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5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5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5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5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5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5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5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5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5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5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5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5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5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5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5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5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5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5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5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5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5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5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5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5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5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5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5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5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5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5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5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5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4" name="Google Shape;6464;p5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5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5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5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5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5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5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9" name="Google Shape;6589;p5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5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6"/>
        <p:cNvGrpSpPr/>
        <p:nvPr/>
      </p:nvGrpSpPr>
      <p:grpSpPr>
        <a:xfrm>
          <a:off x="0" y="0"/>
          <a:ext cx="0" cy="0"/>
          <a:chOff x="0" y="0"/>
          <a:chExt cx="0" cy="0"/>
        </a:xfrm>
      </p:grpSpPr>
      <p:sp>
        <p:nvSpPr>
          <p:cNvPr id="6607" name="Google Shape;6607;p5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5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5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5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5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5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5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5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5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5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5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6"/>
        <p:cNvGrpSpPr/>
        <p:nvPr/>
      </p:nvGrpSpPr>
      <p:grpSpPr>
        <a:xfrm>
          <a:off x="0" y="0"/>
          <a:ext cx="0" cy="0"/>
          <a:chOff x="0" y="0"/>
          <a:chExt cx="0" cy="0"/>
        </a:xfrm>
      </p:grpSpPr>
      <p:sp>
        <p:nvSpPr>
          <p:cNvPr id="7117" name="Google Shape;7117;p5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5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5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5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0" name="Google Shape;7380;p5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5" name="Google Shape;7595;p5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6"/>
        <p:cNvGrpSpPr/>
        <p:nvPr/>
      </p:nvGrpSpPr>
      <p:grpSpPr>
        <a:xfrm>
          <a:off x="0" y="0"/>
          <a:ext cx="0" cy="0"/>
          <a:chOff x="0" y="0"/>
          <a:chExt cx="0" cy="0"/>
        </a:xfrm>
      </p:grpSpPr>
      <p:sp>
        <p:nvSpPr>
          <p:cNvPr id="7737" name="Google Shape;7737;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5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6" name="Google Shape;8276;p5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0"/>
        <p:cNvGrpSpPr/>
        <p:nvPr/>
      </p:nvGrpSpPr>
      <p:grpSpPr>
        <a:xfrm>
          <a:off x="0" y="0"/>
          <a:ext cx="0" cy="0"/>
          <a:chOff x="0" y="0"/>
          <a:chExt cx="0" cy="0"/>
        </a:xfrm>
      </p:grpSpPr>
      <p:sp>
        <p:nvSpPr>
          <p:cNvPr id="8331" name="Google Shape;8331;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5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5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5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5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5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6" name="Google Shape;8526;p5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5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7" name="Google Shape;8647;p5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1"/>
        <p:cNvGrpSpPr/>
        <p:nvPr/>
      </p:nvGrpSpPr>
      <p:grpSpPr>
        <a:xfrm>
          <a:off x="0" y="0"/>
          <a:ext cx="0" cy="0"/>
          <a:chOff x="0" y="0"/>
          <a:chExt cx="0" cy="0"/>
        </a:xfrm>
      </p:grpSpPr>
      <p:sp>
        <p:nvSpPr>
          <p:cNvPr id="8652" name="Google Shape;865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5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5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5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5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5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5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5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5" name="Google Shape;8945;p5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5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Topologia Lógica</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9B8A1E62-38ED-6811-081D-1172214A579C}"/>
              </a:ext>
            </a:extLst>
          </p:cNvPr>
          <p:cNvPicPr>
            <a:picLocks noChangeAspect="1"/>
          </p:cNvPicPr>
          <p:nvPr/>
        </p:nvPicPr>
        <p:blipFill>
          <a:blip r:embed="rId3"/>
          <a:stretch>
            <a:fillRect/>
          </a:stretch>
        </p:blipFill>
        <p:spPr>
          <a:xfrm>
            <a:off x="2431185" y="1416089"/>
            <a:ext cx="4281082" cy="346563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Ligação Física (Edifício 1)</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Vídeo 2">
            <a:hlinkClick r:id="" action="ppaction://media"/>
            <a:extLst>
              <a:ext uri="{FF2B5EF4-FFF2-40B4-BE49-F238E27FC236}">
                <a16:creationId xmlns:a16="http://schemas.microsoft.com/office/drawing/2014/main" id="{56E182FC-F1C7-3D62-71E6-7230EA0D2DE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14669" y="1361986"/>
            <a:ext cx="6113092" cy="3438614"/>
          </a:xfrm>
          <a:prstGeom prst="rect">
            <a:avLst/>
          </a:prstGeom>
        </p:spPr>
      </p:pic>
    </p:spTree>
    <p:extLst>
      <p:ext uri="{BB962C8B-B14F-4D97-AF65-F5344CB8AC3E}">
        <p14:creationId xmlns:p14="http://schemas.microsoft.com/office/powerpoint/2010/main" val="250744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1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Ligação Física (Edifício 2)</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4" name="Vídeo 2">
            <a:hlinkClick r:id="" action="ppaction://media"/>
            <a:extLst>
              <a:ext uri="{FF2B5EF4-FFF2-40B4-BE49-F238E27FC236}">
                <a16:creationId xmlns:a16="http://schemas.microsoft.com/office/drawing/2014/main" id="{FC8DE4F3-BD1F-C178-8A71-B93D843173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14669" y="1361986"/>
            <a:ext cx="6113092" cy="3438614"/>
          </a:xfrm>
          <a:prstGeom prst="rect">
            <a:avLst/>
          </a:prstGeom>
        </p:spPr>
      </p:pic>
    </p:spTree>
    <p:extLst>
      <p:ext uri="{BB962C8B-B14F-4D97-AF65-F5344CB8AC3E}">
        <p14:creationId xmlns:p14="http://schemas.microsoft.com/office/powerpoint/2010/main" val="192963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Ligação Física (Data Center)</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Vídeo 2">
            <a:hlinkClick r:id="" action="ppaction://media"/>
            <a:extLst>
              <a:ext uri="{FF2B5EF4-FFF2-40B4-BE49-F238E27FC236}">
                <a16:creationId xmlns:a16="http://schemas.microsoft.com/office/drawing/2014/main" id="{E15F681D-8F71-050A-00B6-6544A8C3F26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14670" y="1361986"/>
            <a:ext cx="6113092" cy="3438614"/>
          </a:xfrm>
          <a:prstGeom prst="rect">
            <a:avLst/>
          </a:prstGeom>
        </p:spPr>
      </p:pic>
    </p:spTree>
    <p:extLst>
      <p:ext uri="{BB962C8B-B14F-4D97-AF65-F5344CB8AC3E}">
        <p14:creationId xmlns:p14="http://schemas.microsoft.com/office/powerpoint/2010/main" val="16561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Subnetting</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2" name="Tabela 1">
            <a:extLst>
              <a:ext uri="{FF2B5EF4-FFF2-40B4-BE49-F238E27FC236}">
                <a16:creationId xmlns:a16="http://schemas.microsoft.com/office/drawing/2014/main" id="{7B7B3651-E29E-729B-EBA2-0262D74E8F77}"/>
              </a:ext>
            </a:extLst>
          </p:cNvPr>
          <p:cNvGraphicFramePr>
            <a:graphicFrameLocks noGrp="1"/>
          </p:cNvGraphicFramePr>
          <p:nvPr>
            <p:extLst>
              <p:ext uri="{D42A27DB-BD31-4B8C-83A1-F6EECF244321}">
                <p14:modId xmlns:p14="http://schemas.microsoft.com/office/powerpoint/2010/main" val="2764196842"/>
              </p:ext>
            </p:extLst>
          </p:nvPr>
        </p:nvGraphicFramePr>
        <p:xfrm>
          <a:off x="4572001" y="1738851"/>
          <a:ext cx="4260299" cy="2350283"/>
        </p:xfrm>
        <a:graphic>
          <a:graphicData uri="http://schemas.openxmlformats.org/drawingml/2006/table">
            <a:tbl>
              <a:tblPr>
                <a:tableStyleId>{284E427A-3D55-4303-BF80-6455036E1DE7}</a:tableStyleId>
              </a:tblPr>
              <a:tblGrid>
                <a:gridCol w="1690254">
                  <a:extLst>
                    <a:ext uri="{9D8B030D-6E8A-4147-A177-3AD203B41FA5}">
                      <a16:colId xmlns:a16="http://schemas.microsoft.com/office/drawing/2014/main" val="3703313708"/>
                    </a:ext>
                  </a:extLst>
                </a:gridCol>
                <a:gridCol w="1018309">
                  <a:extLst>
                    <a:ext uri="{9D8B030D-6E8A-4147-A177-3AD203B41FA5}">
                      <a16:colId xmlns:a16="http://schemas.microsoft.com/office/drawing/2014/main" val="2741247360"/>
                    </a:ext>
                  </a:extLst>
                </a:gridCol>
                <a:gridCol w="1551736">
                  <a:extLst>
                    <a:ext uri="{9D8B030D-6E8A-4147-A177-3AD203B41FA5}">
                      <a16:colId xmlns:a16="http://schemas.microsoft.com/office/drawing/2014/main" val="3891131786"/>
                    </a:ext>
                  </a:extLst>
                </a:gridCol>
              </a:tblGrid>
              <a:tr h="249849">
                <a:tc gridSpan="3">
                  <a:txBody>
                    <a:bodyPr/>
                    <a:lstStyle/>
                    <a:p>
                      <a:pPr algn="ctr" fontAlgn="ctr"/>
                      <a:r>
                        <a:rPr lang="pt-PT" sz="1200" u="none" strike="noStrike" dirty="0">
                          <a:effectLst/>
                          <a:latin typeface="Avenir Next LT Pro" panose="020B0504020202020204" pitchFamily="34" charset="0"/>
                        </a:rPr>
                        <a:t>Edifício 1</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2357554412"/>
                  </a:ext>
                </a:extLst>
              </a:tr>
              <a:tr h="249849">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err="1">
                          <a:effectLst/>
                          <a:latin typeface="Avenir Next LT Pro" panose="020B0504020202020204" pitchFamily="34" charset="0"/>
                        </a:rPr>
                        <a:t>NºIP's</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192.168.0.0 /23</a:t>
                      </a:r>
                      <a:endParaRPr lang="pt-PT" sz="1200" b="1"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677187124"/>
                  </a:ext>
                </a:extLst>
              </a:tr>
              <a:tr h="237952">
                <a:tc>
                  <a:txBody>
                    <a:bodyPr/>
                    <a:lstStyle/>
                    <a:p>
                      <a:pPr algn="ctr" fontAlgn="ctr"/>
                      <a:r>
                        <a:rPr lang="pt-PT" sz="1200" u="none" strike="noStrike" dirty="0">
                          <a:effectLst/>
                          <a:latin typeface="Avenir Next LT Pro" panose="020B0504020202020204" pitchFamily="34" charset="0"/>
                        </a:rPr>
                        <a:t>Alunos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130+3</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192.168.0.0 - 255 /24</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23894974"/>
                  </a:ext>
                </a:extLst>
              </a:tr>
              <a:tr h="249849">
                <a:tc>
                  <a:txBody>
                    <a:bodyPr/>
                    <a:lstStyle/>
                    <a:p>
                      <a:pPr algn="ctr" fontAlgn="ctr"/>
                      <a:r>
                        <a:rPr lang="pt-PT" sz="1200" u="none" strike="noStrike" dirty="0">
                          <a:effectLst/>
                          <a:latin typeface="Avenir Next LT Pro" panose="020B0504020202020204" pitchFamily="34" charset="0"/>
                        </a:rPr>
                        <a:t>Sistemas Auxiliares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12+3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192.168.1.0 - 15 /28</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895838654"/>
                  </a:ext>
                </a:extLst>
              </a:tr>
              <a:tr h="237952">
                <a:tc>
                  <a:txBody>
                    <a:bodyPr/>
                    <a:lstStyle/>
                    <a:p>
                      <a:pPr algn="ctr" fontAlgn="ctr"/>
                      <a:r>
                        <a:rPr lang="pt-PT" sz="1200" u="none" strike="noStrike" dirty="0">
                          <a:effectLst/>
                          <a:latin typeface="Avenir Next LT Pro" panose="020B0504020202020204" pitchFamily="34" charset="0"/>
                        </a:rPr>
                        <a:t>Gestão de Equipamentos de Rede</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9+3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192.168.1.16 - 31 /28</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1259335938"/>
                  </a:ext>
                </a:extLst>
              </a:tr>
              <a:tr h="237952">
                <a:tc>
                  <a:txBody>
                    <a:bodyPr/>
                    <a:lstStyle/>
                    <a:p>
                      <a:pPr algn="ctr" fontAlgn="ctr"/>
                      <a:r>
                        <a:rPr lang="pt-PT" sz="1200" u="none" strike="noStrike" dirty="0">
                          <a:effectLst/>
                          <a:latin typeface="Avenir Next LT Pro" panose="020B0504020202020204" pitchFamily="34" charset="0"/>
                        </a:rPr>
                        <a:t>Convidados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5+3</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192.168.1.32 - 39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64367169"/>
                  </a:ext>
                </a:extLst>
              </a:tr>
              <a:tr h="249849">
                <a:tc>
                  <a:txBody>
                    <a:bodyPr/>
                    <a:lstStyle/>
                    <a:p>
                      <a:pPr algn="ctr" fontAlgn="ctr"/>
                      <a:r>
                        <a:rPr lang="pt-PT" sz="1200" u="none" strike="noStrike" dirty="0" err="1">
                          <a:effectLst/>
                          <a:latin typeface="Avenir Next LT Pro" panose="020B0504020202020204" pitchFamily="34" charset="0"/>
                        </a:rPr>
                        <a:t>Voip</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4+3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192.168.1.40 - 47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1961378096"/>
                  </a:ext>
                </a:extLst>
              </a:tr>
              <a:tr h="249849">
                <a:tc>
                  <a:txBody>
                    <a:bodyPr/>
                    <a:lstStyle/>
                    <a:p>
                      <a:pPr algn="ctr" fontAlgn="ctr"/>
                      <a:r>
                        <a:rPr lang="pt-PT" sz="1200" u="none" strike="noStrike">
                          <a:effectLst/>
                          <a:latin typeface="Avenir Next LT Pro" panose="020B0504020202020204" pitchFamily="34" charset="0"/>
                        </a:rPr>
                        <a:t>Professores</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3+3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192.168.1.48 - 55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572894611"/>
                  </a:ext>
                </a:extLst>
              </a:tr>
              <a:tr h="249849">
                <a:tc>
                  <a:txBody>
                    <a:bodyPr/>
                    <a:lstStyle/>
                    <a:p>
                      <a:pPr algn="ctr" fontAlgn="ctr"/>
                      <a:r>
                        <a:rPr lang="pt-PT" sz="1200" u="none" strike="noStrike">
                          <a:effectLst/>
                          <a:latin typeface="Avenir Next LT Pro" panose="020B0504020202020204" pitchFamily="34" charset="0"/>
                        </a:rPr>
                        <a:t>Total</a:t>
                      </a:r>
                      <a:endParaRPr lang="pt-PT" sz="1200" b="1"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181</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822881829"/>
                  </a:ext>
                </a:extLst>
              </a:tr>
            </a:tbl>
          </a:graphicData>
        </a:graphic>
      </p:graphicFrame>
      <p:graphicFrame>
        <p:nvGraphicFramePr>
          <p:cNvPr id="3" name="Tabela 2">
            <a:extLst>
              <a:ext uri="{FF2B5EF4-FFF2-40B4-BE49-F238E27FC236}">
                <a16:creationId xmlns:a16="http://schemas.microsoft.com/office/drawing/2014/main" id="{A01799FE-76CA-98DF-B79F-5BE1EF015838}"/>
              </a:ext>
            </a:extLst>
          </p:cNvPr>
          <p:cNvGraphicFramePr>
            <a:graphicFrameLocks noGrp="1"/>
          </p:cNvGraphicFramePr>
          <p:nvPr>
            <p:extLst>
              <p:ext uri="{D42A27DB-BD31-4B8C-83A1-F6EECF244321}">
                <p14:modId xmlns:p14="http://schemas.microsoft.com/office/powerpoint/2010/main" val="637743829"/>
              </p:ext>
            </p:extLst>
          </p:nvPr>
        </p:nvGraphicFramePr>
        <p:xfrm>
          <a:off x="311700" y="2250099"/>
          <a:ext cx="3993571" cy="1327785"/>
        </p:xfrm>
        <a:graphic>
          <a:graphicData uri="http://schemas.openxmlformats.org/drawingml/2006/table">
            <a:tbl>
              <a:tblPr>
                <a:tableStyleId>{284E427A-3D55-4303-BF80-6455036E1DE7}</a:tableStyleId>
              </a:tblPr>
              <a:tblGrid>
                <a:gridCol w="1641791">
                  <a:extLst>
                    <a:ext uri="{9D8B030D-6E8A-4147-A177-3AD203B41FA5}">
                      <a16:colId xmlns:a16="http://schemas.microsoft.com/office/drawing/2014/main" val="2233301577"/>
                    </a:ext>
                  </a:extLst>
                </a:gridCol>
                <a:gridCol w="789709">
                  <a:extLst>
                    <a:ext uri="{9D8B030D-6E8A-4147-A177-3AD203B41FA5}">
                      <a16:colId xmlns:a16="http://schemas.microsoft.com/office/drawing/2014/main" val="4076240993"/>
                    </a:ext>
                  </a:extLst>
                </a:gridCol>
                <a:gridCol w="1562071">
                  <a:extLst>
                    <a:ext uri="{9D8B030D-6E8A-4147-A177-3AD203B41FA5}">
                      <a16:colId xmlns:a16="http://schemas.microsoft.com/office/drawing/2014/main" val="2885246001"/>
                    </a:ext>
                  </a:extLst>
                </a:gridCol>
              </a:tblGrid>
              <a:tr h="174745">
                <a:tc gridSpan="3">
                  <a:txBody>
                    <a:bodyPr/>
                    <a:lstStyle/>
                    <a:p>
                      <a:pPr marR="0" algn="ctr" rtl="0" fontAlgn="ctr">
                        <a:lnSpc>
                          <a:spcPct val="100000"/>
                        </a:lnSpc>
                        <a:spcBef>
                          <a:spcPts val="0"/>
                        </a:spcBef>
                        <a:spcAft>
                          <a:spcPts val="0"/>
                        </a:spcAft>
                        <a:buClr>
                          <a:srgbClr val="000000"/>
                        </a:buClr>
                        <a:buFont typeface="Arial"/>
                      </a:pPr>
                      <a:r>
                        <a:rPr lang="pt-PT" sz="1200" b="0" u="none" strike="noStrike" cap="none" dirty="0" err="1">
                          <a:solidFill>
                            <a:schemeClr val="dk1"/>
                          </a:solidFill>
                          <a:effectLst/>
                          <a:latin typeface="Avenir Next LT Pro" panose="020B0504020202020204" pitchFamily="34" charset="0"/>
                          <a:sym typeface="Arial"/>
                        </a:rPr>
                        <a:t>DataCenter</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3561125346"/>
                  </a:ext>
                </a:extLst>
              </a:tr>
              <a:tr h="174745">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Nome VLAN</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err="1">
                          <a:solidFill>
                            <a:schemeClr val="dk1"/>
                          </a:solidFill>
                          <a:effectLst/>
                          <a:latin typeface="Avenir Next LT Pro" panose="020B0504020202020204" pitchFamily="34" charset="0"/>
                          <a:sym typeface="Arial"/>
                        </a:rPr>
                        <a:t>NºIP's</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a:solidFill>
                            <a:schemeClr val="dk1"/>
                          </a:solidFill>
                          <a:effectLst/>
                          <a:latin typeface="Avenir Next LT Pro" panose="020B0504020202020204" pitchFamily="34" charset="0"/>
                          <a:sym typeface="Arial"/>
                        </a:rPr>
                        <a:t>192.168.9.0 /24</a:t>
                      </a:r>
                      <a:endParaRPr lang="pt-PT" sz="1200" b="0" i="0" u="none" strike="noStrike" cap="none">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669208730"/>
                  </a:ext>
                </a:extLst>
              </a:tr>
              <a:tr h="166424">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Servidores</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6+3</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192.168.9.0 - 15 /28</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4126970592"/>
                  </a:ext>
                </a:extLst>
              </a:tr>
              <a:tr h="301228">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Gestão de Equipamentos de Rede</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3+3</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192.168.9.16 - 23 /29</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4162675959"/>
                  </a:ext>
                </a:extLst>
              </a:tr>
              <a:tr h="166424">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Total</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15</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2512397941"/>
                  </a:ext>
                </a:extLst>
              </a:tr>
            </a:tbl>
          </a:graphicData>
        </a:graphic>
      </p:graphicFrame>
    </p:spTree>
    <p:extLst>
      <p:ext uri="{BB962C8B-B14F-4D97-AF65-F5344CB8AC3E}">
        <p14:creationId xmlns:p14="http://schemas.microsoft.com/office/powerpoint/2010/main" val="1793131379"/>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6F6F6"/>
        </a:solidFill>
        <a:ln w="19050" cap="flat" cmpd="sng">
          <a:solidFill>
            <a:srgbClr val="FFFFFF"/>
          </a:solidFill>
          <a:prstDash val="solid"/>
          <a:round/>
          <a:headEnd type="none" w="sm" len="sm"/>
          <a:tailEnd type="none" w="sm" len="sm"/>
        </a:ln>
      </a:spPr>
      <a:bodyPr spcFirstLastPara="1" wrap="square" lIns="91425" tIns="91425" rIns="91425" bIns="91425" anchor="ctr" anchorCtr="0">
        <a:noAutofit/>
      </a:bodyPr>
      <a:lstStyle>
        <a:defPPr marL="0" indent="0" algn="l" rtl="0">
          <a:spcBef>
            <a:spcPts val="0"/>
          </a:spcBef>
          <a:spcAft>
            <a:spcPts val="0"/>
          </a:spcAft>
          <a:buNone/>
          <a:defRPr/>
        </a:defPPr>
      </a:lstStyle>
    </a:spDef>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1451</Words>
  <Application>Microsoft Office PowerPoint</Application>
  <PresentationFormat>Apresentação no Ecrã (16:9)</PresentationFormat>
  <Paragraphs>314</Paragraphs>
  <Slides>47</Slides>
  <Notes>47</Notes>
  <HiddenSlides>0</HiddenSlides>
  <MMClips>3</MMClips>
  <ScaleCrop>false</ScaleCrop>
  <HeadingPairs>
    <vt:vector size="6" baseType="variant">
      <vt:variant>
        <vt:lpstr>Tipos de letra usados</vt:lpstr>
      </vt:variant>
      <vt:variant>
        <vt:i4>15</vt:i4>
      </vt:variant>
      <vt:variant>
        <vt:lpstr>Tema</vt:lpstr>
      </vt:variant>
      <vt:variant>
        <vt:i4>3</vt:i4>
      </vt:variant>
      <vt:variant>
        <vt:lpstr>Títulos dos diapositivos</vt:lpstr>
      </vt:variant>
      <vt:variant>
        <vt:i4>47</vt:i4>
      </vt:variant>
    </vt:vector>
  </HeadingPairs>
  <TitlesOfParts>
    <vt:vector size="65" baseType="lpstr">
      <vt:lpstr>Bree Serif</vt:lpstr>
      <vt:lpstr>Roboto Black</vt:lpstr>
      <vt:lpstr>Impact</vt:lpstr>
      <vt:lpstr>Roboto Medium</vt:lpstr>
      <vt:lpstr>Proxima Nova Semibold</vt:lpstr>
      <vt:lpstr>Arial</vt:lpstr>
      <vt:lpstr>Roboto Light</vt:lpstr>
      <vt:lpstr>Proxima Nova</vt:lpstr>
      <vt:lpstr>Avenir Next LT Pro</vt:lpstr>
      <vt:lpstr>Roboto Mono Thin</vt:lpstr>
      <vt:lpstr>Calibri</vt:lpstr>
      <vt:lpstr>Amatic SC</vt:lpstr>
      <vt:lpstr>Roboto Thin</vt:lpstr>
      <vt:lpstr>Didact Gothic</vt:lpstr>
      <vt:lpstr>Share Tech</vt:lpstr>
      <vt:lpstr>WEB PROPOSAL</vt:lpstr>
      <vt:lpstr>SlidesGo Final Pages</vt:lpstr>
      <vt:lpstr>Slidesgo Final Pages</vt:lpstr>
      <vt:lpstr>Project Base Learning</vt:lpstr>
      <vt:lpstr>Introdução</vt:lpstr>
      <vt:lpstr>Conteúdos</vt:lpstr>
      <vt:lpstr>Conteúdos</vt:lpstr>
      <vt:lpstr>Topologia Lógica</vt:lpstr>
      <vt:lpstr>Ligação Física (Edifício 1)</vt:lpstr>
      <vt:lpstr>Ligação Física (Edifício 2)</vt:lpstr>
      <vt:lpstr>Ligação Física (Data Center)</vt:lpstr>
      <vt:lpstr>Subnetting</vt:lpstr>
      <vt:lpstr>Subnetting</vt:lpstr>
      <vt:lpstr>Interfaces Lógicas</vt:lpstr>
      <vt:lpstr>VTP</vt:lpstr>
      <vt:lpstr>Spanning Tree Protocol (STP)</vt:lpstr>
      <vt:lpstr>Spanning Tree Protocol (STP)</vt:lpstr>
      <vt:lpstr>Atribuição de Portas ás VLAN’s</vt:lpstr>
      <vt:lpstr>Dynamic Host Configuration Protocol (DHCP)</vt:lpstr>
      <vt:lpstr>OUR COMPANY</vt:lpstr>
      <vt:lpstr>WHAT WE ARE WORKING ON</vt:lpstr>
      <vt:lpstr>ABOUT THE PROJECT</vt:lpstr>
      <vt:lpstr>—SOMEONE FAMOUS</vt:lpstr>
      <vt:lpstr>FUTURE</vt:lpstr>
      <vt:lpstr>MAJOR REQUIREMENTS</vt:lpstr>
      <vt:lpstr>BUDGET</vt:lpstr>
      <vt:lpstr>OUR GOALS</vt:lpstr>
      <vt:lpstr>PREDICTED RESULTS</vt:lpstr>
      <vt:lpstr>SNEAK PEEK</vt:lpstr>
      <vt:lpstr>PROJECT STAGES</vt:lpstr>
      <vt:lpstr>OUR PARTNERS</vt:lpstr>
      <vt:lpstr>THANKS!</vt:lpstr>
      <vt:lpstr>CREDITS</vt:lpstr>
      <vt:lpstr>RESOURCES</vt:lpstr>
      <vt:lpstr>Instructions for use</vt:lpstr>
      <vt:lpstr>Fonts &amp; colors used</vt:lpstr>
      <vt:lpstr>Storyset</vt:lpstr>
      <vt:lpstr>Use our editable graphic resources... </vt:lpstr>
      <vt:lpstr>Apresentação do PowerPoint</vt:lpstr>
      <vt:lpstr>Apresentação do PowerPoint</vt:lpstr>
      <vt:lpstr>Apresentação do PowerPoint</vt:lpstr>
      <vt:lpstr>Apresentação do PowerPoint</vt:lpstr>
      <vt:lpstr>Apresentação do PowerPoint</vt:lpstr>
      <vt:lpstr>...and our sets of editable icons</vt:lpstr>
      <vt:lpstr>Educational Icons</vt:lpstr>
      <vt:lpstr>Business Icons</vt:lpstr>
      <vt:lpstr>Help &amp; Support Icons</vt:lpstr>
      <vt:lpstr>Creative Process Icons</vt:lpstr>
      <vt:lpstr>Nature Icons</vt:lpstr>
      <vt:lpstr>SEO &amp; Marketing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Base Learning</dc:title>
  <cp:lastModifiedBy>João Pedro de Noronha e Aragão</cp:lastModifiedBy>
  <cp:revision>1</cp:revision>
  <dcterms:modified xsi:type="dcterms:W3CDTF">2022-06-22T23:09:57Z</dcterms:modified>
</cp:coreProperties>
</file>